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암몬 자손의 왕 나하스가 죽고 그의 아들이 대신하여 왕이 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course of time, Nahash king of the Ammonites died, and his son succeeded him as king.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요압이 앞 뒤에 친 적진을 보고 이스라엘에서 뽑은 자 중에서 또 뽑아 아람 사람을 대하여 진을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saw that there were battle lines in front of him and behind him; so he selected some of the best troops in Israel and deployed them against the Arameans.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남은 무리는 그의 아우 아비새의 수하에 맡겨 암몬 자손을 대하여 진을 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put the rest of the men under the command of Abishai his brother, and they were deployed against the Ammonites.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이르되 만일 아람 사람이 나보다 강하면 네가 나를 돕고 만일 암몬 자손이 너보다 강하면 내가 너를 도우리라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said, "If the Arameans are too strong for me, then you are to rescue me; but if the Ammonites are too strong for you, then I will rescue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너는 힘을 내라 우리가 우리 백성과 우리 하나님의 성읍들을 위하여 힘을 내자 여호와께서 선히 여기시는 대로 행하시기를 원하노라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strong and let us fight bravely for our people and the cities of our God. The LORD will do what is good in his sight."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요압과 그 추종자가 싸우려고 아람 사람 앞에 나아가니 그들이 그 앞에서 도망하고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Joab and the troops with him advanced to fight the Arameans, and they fled before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암몬 자손은 아람 사람이 도망함을 보고 그들도 요압의 아우 아비새 앞에서 도망하여 성읍으로 들어간지라 이에 요압이 예루살렘으로 돌아오니라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Ammonites saw that the Arameans were fleeing, they too fled before his brother Abishai and went inside the city. So Joab went back to Jerusalem.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아람 사람이 자기가 이스라엘 앞에서 패하였음을 보고 사신을 보내 강 건너편에 있는 아람 사람을 불러내니 하닷에셀의 군대사령관 소박이 그들을 거느린지라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Arameans saw that they had been routed by Israel, they sent messengers and had Arameans brought from beyond the River, with Shophach the commander of Hadadezer's army leading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어떤 사람이 다윗에게 전하매 다윗이 온 이스라엘을 모으고 요단을 건너 아람 사람에게 이르러 그들을 향하여 진을 치니라 다윗이 아람 사람을 향하여 진을 치매 그들이 다윗과 맞서 싸우더니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was told of this, he gathered all Israel and crossed the Jordan; he advanced against them and formed his battle lines opposite them. David formed his lines to meet the Arameans in battle, and they fought against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아람 사람이 이스라엘 앞에서 도망한지라 다윗이 아람 병거 칠천 대의 군사와 보병 사만 명을 죽이고 또 군대 지휘관 소박을 죽이매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fled before Israel, and David killed seven thousand of their charioteers and forty thousand of their foot soldiers. He also killed Shophach the commander of their army.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하닷에셀의 부하들이 자기가 이스라엘 앞에서 패하였음을 보고 다윗과 더불어 화친하여 섬기고 그 후로는 아람 사람이 암몬 자손 돕기를 원하지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vassals of Hadadezer saw that they had been defeated by Israel, they made peace with David and became subject to him. So the Arameans were not willing to help the Ammonites anymore.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다윗이 이르되 하눈의 아버지 나하스가 전에 내게 호의를 베풀었으니 이제 내가 그의 아들 하눈에게 호의를 베풀리라 하고 사절들을 보내서 그의 아버지 죽음을 문상하게 하니라 다윗의 신하들이 암몬 자손의 땅에 이르러 하눈에게 나아가 문상하매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thought, "I will show kindness to Hanun son of Nahash, because his father showed kindness to me." So David sent a delegation to express his sympathy to Hanun concerning his father. When David's men came to Hanun in the land of the Ammonites to express sympathy to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암몬 자손의 방백들이 하눈에게 말하되 왕은 다윗이 조문사절을 보낸 것이 왕의 부친을 존경함인 줄로 여기시나이까 그의 신하들이 왕에게 나아온 것이 이 땅을 엿보고 정탐하여 전복시키고자 함이 아니니이까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Ammonite nobles said to Hanun, "Do you think David is honoring your father by sending men to you to express sympathy? Haven't his men come to you to explore and spy out the country and overthrow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하눈이 이에 다윗의 신하들을 잡아 그들의 수염을 깎고 그 의복을 볼기 중간까지 자르고 돌려보내매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Hanun seized David's men, shaved them, cut off their garments in the middle at the buttocks, and sent them away.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어떤 사람이 다윗에게 가서 그 사람들이 당한 일을 말하니라 그 사람들이 심히 부끄러워하므로 다윗이 그들을 맞으러 보내 왕이 이르기를 너희는 수염이 자라기까지 여리고에 머물다가 돌아오라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someone came and told David about the men, he sent messengers to meet them, for they were greatly humiliated. The king said, "Stay at Jericho till your beards have grown, and then come back."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암몬 자손이 자기가 다윗에게 밉게 한 줄 안지라 하눈과 암몬 자손은 더불어 은 천 달란트를 아람 나하라임과 아람마아가와 소바에 보내 병거와 마병을 삯 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Ammonites realized that they had become a stench in David's nostrils, Hanun and the Ammonites sent a thousand talents of silver to hire chariots and charioteers from Aram Naharaim, Aram Maacah and Zobah.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곧 병거 삼만 이천 대와 마아가 왕과 그의 군대를 고용하였더니 그들이 와서 메드바 앞에 진 치매 암몬 자손이 그 모든 성읍으로부터 모여 와서 싸우려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hired thirty-two thousand chariots and charioteers, as well as the king of Maacah with his troops, who came and camped near Medeba, while the Ammonites were mustered from their towns and moved out for battle.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다윗이 듣고 요압과 용사의 온 무리를 보냈더니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hearing this, David sent Joab out with the entire army of fighting men.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암몬 자손은 나가서 성문 앞에 진을 치고 도우러 온 여러 왕은 따로 들에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Ammonites came out and drew up in battle formation at the entrance to their city, while the kings who had come were by themselves in the open country.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