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이스라엘의 아들은 이러하니 르우벤과 시므온과 레위와 유다와 잇사갈과 스불론과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were the sons of Israel: Reuben, Simeon, Levi, Judah, Issachar, Zebulun,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람은 암미나답을 낳고 암미나답은 나손을 낳았으니 나손은 유다 자손의 방백이며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Ram was the father of Amminadab, and Amminadab the father of Nahshon, the leader of the people of Judah.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나손은 살마를 낳고 살마는 보아스를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Nahshon was the father of Salmon, Salmon the father of Boaz,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보아스는 오벳을 낳고 오벳은 이새를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Boaz the father of Obed and Obed the father of Jesse.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이새는 맏아들 엘리압과 둘째로 아비나답과 셋째로 시므아와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Jesse was the father of Eliab his firstborn; the second son was Abinadab, the third Shimea,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넷째로 느다넬과 다섯째로 랏대와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fourth Nethanel, the fifth Raddai,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여섯째로 오셈과 일곱째로 다윗을 낳았으며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sixth Ozem and the seventh David.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그들의 자매는 스루야와 아비가일이라 스루야의 아들은 아비새와 요압과 아사헬 삼형제요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sisters were Zeruiah and Abigail. Zeruiah's three sons were Abishai, Joab and Asahel.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아비가일은 아마사를 낳았으니 아마사의 아버지는 이스마엘 사람 예델이었더라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Abigail was the mother of Amasa, whose father was Jether the Ishmaelite.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헤스론의 아들 갈렙이 그의 아내 아수바와 여리옷에게서 아들을 낳았으니 그가 낳은 아들들은 예셀과 소밥과 아르돈이며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Caleb son of Hezron had children by his wife Azubah (and by Jerioth). These were her sons: Jesher, Shobab and Ardon.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아수바가 죽은 후에 갈렙이 또 에브랏에게 장가 들었더니 에브랏이 그에게 훌을 낳아 주었고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Azubah died, Caleb married Ephrath, who bore him Hur.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단과 요셉과 베냐민과 납달리와 갓과 아셀이더라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Dan, Joseph, Benjamin, Naphtali, Gad and Asher.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훌은 우리를 낳고 우리는 브살렐을 낳았더라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Hur was the father of Uri, and Uri the father of Bezalel.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 후에 헤스론이 육십 세에 길르앗의 아버지 마길의 딸에게 장가 들어 동침하였더니 그가 스굽을 헤스론에게 낳아 주었으며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Later, Hezron lay with the daughter of Makir the father of Gilead (he had married her when he was sixty years old), and she bore him Segub.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스굽은 야일을 낳았고 야일은 길르앗 땅에서 스물세 성읍을 가졌더니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Segub was the father of Jair, who controlled twenty-three towns in Gilead.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그술과 아람이 야일의 성읍들과 그낫과 그에 딸린 성읍들 모두 육십을 그들에게서 빼앗았으며 이들은 다 길르앗의 아버지 마길의 자손이었더라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(But Geshur and Aram captured Havvoth Jair, as well as Kenath with its surrounding settlements -- sixty towns.) All these were descendants of Makir the father of Gilead.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헤스론이 갈렙 에브라다에서 죽은 후에 그의 아내 아비야가 그로 말미암아 아스훌을 낳았으니 아스훌은 드고아의 아버지더라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Hezron died in Caleb Ephrathah, Abijah the wife of Hezron bore him Ashhur the father of Tekoa.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헤스론의 맏아들 여라므엘의 아들은 맏아들 람과 그 다음 브나와 오렌과 오셈과 아히야이며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Jerahmeel the firstborn of Hezron: Ram his firstborn, Bunah, Oren, Ozem and Ahijah.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여라므엘이 다른 아내가 있었으니 이름은 아다라라 그는 오남의 어머니더라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Jerahmeel had another wife, whose name was Atarah; she was the mother of Onam.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여라므엘의 맏아들 람의 아들은 마아스와 야민과 에겔이요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Ram the firstborn of Jerahmeel: Maaz, Jamin and Eker.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오남의 아들들은 삼매와 야다요 삼매의 아들은 나답과 아비술이며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Onam: Shammai and Jada. The sons of Shammai: Nadab and Abishur.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아비술의 아내의 이름은 아비하일이라 아비하일이 아반과 몰릿을 그에게 낳아 주었으며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Abishur's wife was named Abihail, who bore him Ahban and Molid.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유다의 아들은 에르와 오난과 셀라니 이 세 사람은 가나안 사람 수아의 딸이 유다에게 낳아 준 자요 유다의 맏아들 에르는 여호와 보시기에 악하였으므로 여호와께서 죽이셨고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Judah: Er, Onan and Shelah. These three were born to him by a Canaanite woman, the daughter of Shua. Er, Judah's firstborn, was wicked in the LORD's sight; so the LORD put him to death.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나답의 아들들은 셀렛과 압바임이라 셀렛은 아들이 없이 죽었고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Nadab: Seled and Appaim. Seled died without children.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압바임의 아들은 이시요 이시의 아들은 세산이요 세산의 아들은 알래요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Appaim: Ishi, who was the father of Sheshan. Sheshan was the father of Ahlai.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삼매의 아우 야다의 아들들은 예델과 요나단이라 예델은 아들이 없이 죽었고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Jada, Shammai's brother: Jether and Jonathan. Jether died without children.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요나단의 아들들은 벨렛과 사사라 여라므엘의 자손은 이러하며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Jonathan: Peleth and Zaza. These were the descendants of Jerahmeel.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세산은 아들이 없고 딸뿐이라 그에게 야르하라 하는 애굽 종이 있으므로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Sheshan had no sons -- only daughters. He had an Egyptian servant named Jarha.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세산이 딸을 그 종 야르하에게 주어 아내를 삼게 하였더니 그가 그로 말미암아 앗대를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Sheshan gave his daughter in marriage to his servant Jarha, and she bore him Attai.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앗대는 나단을 낳고 나단은 사밧을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Attai was the father of Nathan, Nathan the father of Zabad,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사밧은 에블랄을 낳고 에블랄은 오벳을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Zabad the father of Ephlal, Ephlal the father of Obed,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오벳은 예후를 낳고 예후는 아사랴를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Obed the father of Jehu, Jehu the father of Azariah,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아사랴는 헬레스를 낳고 헬레스는 엘르아사를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Azariah the father of Helez, Helez the father of Eleasah,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유다의 며느리 다말이 유다에게 베레스와 세라를 낳아 주었으니 유다의 아들이 모두 다섯이더라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Tamar, Judah's daughter-in-law, bore him Perez and Zerah. Judah had five sons in all.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엘르아사는 시스매를 낳고 시스매는 살룸을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Eleasah the father of Sismai, Sismai the father of Shallum,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살룸은 여가먀를 낳고 여가먀는 엘리사마를 낳았더라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Shallum the father of Jekamiah, and Jekamiah the father of Elishama.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여라므엘의 아우 갈렙의 아들 곧 맏아들은 메사이니 십의 아버지요 그 아들은 마레사니 헤브론의 아버지이며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Caleb the brother of Jerahmeel: Mesha his firstborn, who was the father of Ziph, and his son Mareshah, who was the father of Hebron.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헤브론의 아들들은 고라와 답부아와 레겜과 세마라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Hebron: Korah, Tappuah, Rekem and Shema.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세마는 라함을 낳았으니 라함은 요르그암의 아버지이며 레겜은 삼매를 낳았고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Shema was the father of Raham, and Raham the father of Jorkeam. Rekem was the father of Shammai.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삼매의 아들은 마온이라 마온은 벧술의 아버지이며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Shammai was Maon, and Maon was the father of Beth Zur.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갈렙의 소실 에바는 하란과 모사와 가세스를 낳고 하란은 가세스를 낳았으며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Caleb's concubine Ephah was the mother of Haran, Moza and Gazez. Haran was the father of Gazez.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야대의 아들은 레겜과 요단과 게산과 벨렛과 에바와 사압이며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Jahdai: Regem, Jotham, Geshan, Pelet, Ephah and Shaaph.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갈렙의 소실 마아가는 세벨과 디르하나를 낳았고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Caleb's concubine Maacah was the mother of Sheber and Tirhanah.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또 맛만나의 아버지 사압을 낳았고 또 막베나와 기브아의 아버지 스와를 낳았으며 갈렙의 딸은 악사더라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also gave birth to Shaaph the father of Madmannah and to Sheva the father of Macbenah and Gibea. Caleb's daughter was Acsah.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베레스의 아들은 헤스론과 하물이요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Perez: Hezron and Hamul.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갈렙의 자손 곧 에브라다의 맏아들 훌의 아들은 이러하니 기럇여아림의 아버지 소발과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were the descendants of Caleb. The sons of Hur the firstborn of Ephrathah: Shobal the father of Kiriath Jearim,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51</a:t>
            </a:r>
            <a:br/>
            <a:r>
              <a:t>베들레헴의 아버지 살마와 벧가델의 아버지 하렙이라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Salma the father of Bethlehem, and Hareph the father of Beth Gader.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기럇여아림의 아버지 소발의 자손은 하로에와 므누홋 사람의 절반이니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descendants of Shobal the father of Kiriath Jearim were: Haroeh, half the Manahathites,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기럇여아림 족속들은 이델 종족과 붓 종족과 수맛 종족과 미스라 종족이라 이로 말미암아 소라와 에스다올 두 종족이 나왔으며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clans of Kiriath Jearim: the Ithrites, Puthites, Shumathites and Mishraites. From these descended the Zorathites and Eshtaolites.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54</a:t>
            </a:r>
            <a:br/>
            <a:r>
              <a:t>살마의 자손들은 베들레헴과 느도바 종족과 아다롯벳요압과 마나핫 종족의 절반과 소라 종족과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descendants of Salma: Bethlehem, the Netophathites, Atroth Beth Joab, half the Manahathites, the Zorites,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55</a:t>
            </a:r>
            <a:br/>
            <a:r>
              <a:t>야베스에 살던 서기관 종족 곧 디랏 종족과 시므앗 종족과 수갓 종족이니 이는 다 레갑 가문의 조상 함맛에게서 나온 겐 종족이더라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clans of scribes who lived at Jabez: the Tirathites, Shimeathites and Sucathites. These are the Kenites who came from Hammath, the father of the house of Recab.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세라의 아들은 시므리와 에단과 헤만과 갈골과 다라니 모두 다섯 사람이요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Zerah: Zimri, Ethan, Heman, Calcol and Darda -- five in all.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갈미의 아들은 아갈이니 그는 진멸시킬 물건을 범하여 이스라엘을 괴롭힌 자이며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Carmi: Achar, who brought trouble on Israel by violating the ban on taking devoted things.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에단의 아들은 아사랴더라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Ethan: Azariah.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헤스론이 낳은 아들은 여라므엘과 람과 글루배라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born to Hezron were: Jerahmeel, Ram and Caleb.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