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해가 바뀌어 왕들이 출전할 때가 되매 요압이 그 군대를 거느리고 나가서 암몬 자손의 땅을 격파하고 들어가 랍바를 에워싸고 다윗은 예루살렘에 그대로 있더니 요압이 랍바를 쳐서 함락시키매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spring, at the time when kings go off to war, Joab led out the armed forces. He laid waste the land of the Ammonites and went to Rabbah and besieged it, but David remained in Jerusalem. Joab attacked Rabbah and left it in ruins.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다윗이 그 왕의 머리에서 보석 있는 왕관을 빼앗아 중량을 달아보니 금 한 달란트라 그들의 왕관을 자기 머리에 쓰니라 다윗이 또 그 성에서 노략한 물건을 무수히 내오고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took the crown from the head of their king -- its weight was found to be a talent of gold, and it was set with precious stones -- and it was placed on David's head. He took a great quantity of plunder from the city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가운데 백성을 끌어내어 톱과 쇠도끼와 돌써래로 일하게 하니라 다윗이 암몬 자손의 모든 성읍을 이같이 하고 다윗이 모든 백성과 함께 예루살렘으로 돌아오니라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brought out the people who were there, consigning them to labor with saws and with iron picks and axes. David did this to all the Ammonite towns. Then David and his entire army returned to Jerusalem.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 후에 블레셋 사람들과 게셀에서 전쟁할 때에 후사 사람 십브개가 키가 큰 자의 아들 중에 십배를 쳐죽이매 그들이 항복하였더라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course of time, war broke out with the Philistines, at Gezer. At that time Sibbecai the Hushathite killed Sippai, one of the descendants of the Rephaites, and the Philistines were subjugated.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다시 블레셋 사람들과 전쟁할 때에 야일의 아들 엘하난이 가드 사람 골리앗의 아우 라흐미를 죽였는데 이 사람의 창자루는 베틀채 같았더라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another battle with the Philistines, Elhanan son of Jair killed Lahmi the brother of Goliath the Gittite, who had a spear with a shaft like a weaver's rod.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가드에서 전쟁할 때에 그 곳에 키 큰 자 하나는 손과 발에 가락이 여섯씩 모두 스물넷이 있는데 그도 키가 큰 자의 소생이라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still another battle, which took place at Gath, there was a huge man with six fingers on each hand and six toes on each foot -- twenty-four in all. He also was descended from Rapha.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그가 이스라엘을 능욕하므로 다윗의 형 시므아의 아들 요나단이 그를 죽이니라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taunted Israel, Jonathan son of Shimea, David's brother, killed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가드의 키 큰 자의 소생이라도 다윗의 손과 그 신하의 손에 다 죽었더라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descendants of Rapha in Gath, and they fell at the hands of David and his men.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