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나이가 많아 늙으매 아들 솔로몬을 이스라엘 왕으로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old and full of years, he made his son Solomon king over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시므이의 아들들은 야핫과 시나와 여우스와 브리아이니 이 네 사람도 시므이의 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sons of Shimei: Jahath, Ziza, Jeush and Beriah. These were the sons of Shimei -- four in all.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우두머리는 야핫이요 그 다음은 시사며 여우스와 브리아는 아들이 많지 아니하므로 그들과 한 조상의 가문으로 계수되었더라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Jahath was the first and Ziza the second, but Jeush and Beriah did not have many sons; so they were counted as one family with one assignment.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그핫의 아들들은 아므람과 이스할과 헤브론과 웃시엘 네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Kohath: Amram, Izhar, Hebron and Uzziel -- four in all.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아므람의 아들들은 아론과 모세이니 아론은 그 자손들과 함께 구별되어 몸을 성결하게 하여 영원토록 심히 거룩한 자가 되어 여호와 앞에 분향하고 섬기며 영원토록 그 이름으로 축복하게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Amram: Aaron and Moses. Aaron was set apart, he and his descendants forever, to consecrate the most holy things, to offer sacrifices before the LORD, to minister before him and to pronounce blessings in his name forever.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하나님의 사람 모세의 아들들은 레위 지파 중에 기록되었으니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Moses the man of God were counted as part of the tribe of Levi.</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모세의 아들은 게르솜과 엘리에셀이라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Moses: Gershom and Eliezer.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게르솜의 아들 중에 스브엘이 우두머리가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Gershom: Shubael was the first.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엘리에셀의 아들들은 우두머리 르하뱌라 엘리에셀에게 이 외에는 다른 아들이 없고 르하뱌의 아들들은 심히 많았으며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Eliezer: Rehabiah was the first. Eliezer had no other sons, but the sons of Rehabiah were very numerous.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이스할의 아들들은 우두머리 슬로밋이요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Izhar: Shelomith was the first.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헤브론의 아들들은 우두머리 여리야와 둘째 아마랴와 셋째 야하시엘과 넷째 여가므암이며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Hebron: Jeriah the first, Amariah the second, Jahaziel the third and Jekameam the fourth.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모든 방백과 제사장과 레위 사람을 모았더라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gathered together all the leaders of Israel, as well as the priests and Levites.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웃시엘의 아들들은 우두머리 미가와 그 다음 잇시야더라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Uzziel: Micah the first and Isshiah the second.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므라리의 아들들은 마흘리와 무시요 마흘리의 아들들은 엘르아살과 기스라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Merari: Mahli and Mushi. The sons of Mahli: Eleazar and Kish.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엘르아살이 아들이 없이 죽고 딸만 있더니 그의 형제 기스의 아들이 그에게 장가 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Eleazar died without having sons: he had only daughters. Their cousins, the sons of Kish, married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무시의 아들들은 마흘리와 에델과 여레못 세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Mushi: Mahli, Eder and Jerimoth -- three in all.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이는 다 레위 자손이니 그 조상의 가문을 따라 계수된 이름이 기록되고 여호와의 성전에서 섬기는 일을 하는 이십세 이상 된 우두머리들이라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descendants of Levi by their families -- the heads of families as they were registered under their names and counted individually, that is, the workers twenty years old or more who served in the temple of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다윗이 이르기를 이스라엘 하나님 여호와께서 평강을 그의 백성에게 주시고 예루살렘에 영원히 거하시나니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David had said, "Since the LORD, the God of Israel, has granted rest to his people and has come to dwell in Jerusalem forever,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레위 사람이 다시는 성막과 그 가운데에서 쓰는 모든 기구를 멜 필요가 없다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no longer need to carry the tabernacle or any of the articles used in its service."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다윗의 유언대로 레위 자손이 이십 세 이상으로 계수되었으니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According to the last instructions of David, the Levites were counted from those twenty years old or more.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직분은 아론의 자손을 도와 여호와의 성전과 뜰과 골방에서 섬기고 또 모든 성물을 정결하게 하는 일 곧 하나님의 성전에서 섬기는 일과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duty of the Levites was to help Aaron's descendants in the service of the temple of the LORD: to be in charge of the courtyards, the side rooms, the purification of all sacred things and the performance of other duties at the house of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진설병과 고운 가루의 소제물 곧 무교전병이나 과자를 굽는 것이나 반죽하는 것이나 또 모든 저울과 자를 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in charge of the bread set out on the table, the flour for the grain offerings, the unleavened wafers, the baking and the mixing, and all measurements of quantity and size.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레위 사람은 삼십 세 이상으로 계수하니 모든 남자의 수가 삼만 팔천 명인데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thirty years old or more were counted, and the total number of men was thirty-eight thousand.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아침과 저녁마다 서서 여호와께 감사하고 찬송하며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also to stand every morning to thank and praise the LORD. They were to do the same in the evening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안식일과 초하루와 절기에 모든 번제를 여호와께 드리되 그가 명령하신 규례의 정한 수효대로 항상 여호와 앞에 드리며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whenever burnt offerings were presented to the LORD on Sabbaths and at New Moon festivals and at appointed feasts. They were to serve before the LORD regularly in the proper number and in the way prescribed for them.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회막의 직무와 성소의 직무와 그들의 형제 아론 자손의 직무를 지켜 여호와의 성전에서 수종드는 것이더라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the Levites carried out their responsibilities for the Tent of Meeting, for the Holy Place and, under their brothers the descendants of Aaron, for the service of the temple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중의 이만 사천 명은 여호와의 성전의 일을 보살피는 자요 육천 명은 관원과 재판관이요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"Of these, twenty-four thousand are to supervise the work of the temple of the LORD and six thousand are to be officials and judges.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사천 명은 문지기요 사천 명은 그가 여호와께 찬송을 드리기 위하여 만든 악기로 찬송하는 자들이라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Four thousand are to be gatekeepers and four thousand are to praise the LORD with the musical instruments I have provided for that purpose."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다윗이 레위의 아들들을 게르손과 그핫과 므라리에 따라 각 반으로 나누었더라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divided the Levites into groups corresponding to the sons of Levi: Gershon, Kohath and Merari.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게르손 자손은 라단과 시므이라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Belonging to the Gershonites: Ladan and Shimei.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라단의 아들들은 우두머리 여히엘과 또 세담과 요엘 세 사람이요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Ladan: Jehiel the first, Zetham and Joel -- three in 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시므이의 아들들은 슬로밋과 하시엘과 하란 세 사람이니 이는 라단의 우두머리들이며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Shimei: Shelomoth, Haziel and Haran -- three in all. These were the heads of the families of Ladan.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