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 자손의 모든 가문의 우두머리와 천부장과 백부장과 왕을 섬기는 관원들이 그들의 숫자대로 반이 나누이니 각 반열이 이만 사천 명씩이라 일 년 동안 달마다 들어가며 나왔으니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list of the Israelites -- heads of families, commanders of thousands and commanders of hundreds, and their officers, who served the king in all that concerned the army divisions that were on duty month by month throughout the year. Each division consisted of 24,000 men.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일곱째 달 일곱째 지휘관은 에브라임 자손에 속한 발론 사람 헬레스이니 그의 반에 이만 사천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seventh, for the seventh month, was Helez the Pelonite, an Ephraimite. There were 24,000 men in his division.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여덟째 달 여덟째 지휘관은 세라 족속 후사 사람 십브개이니 그의 반에 이만 사천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eighth, for the eighth month, was Sibbecai the Hushathite, a Zerahite. There were 24,000 men in his division.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아홉째 달 아홉째 지휘관은 베냐민 자손 아나돗 사람 아비에셀이니 그의 반에 이만 사천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ninth, for the ninth month, was Abiezer the Anathothite, a Benjamite. There were 24,000 men in his division.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열째 달 열째 지휘관은 세라 족속 느도바 사람 마하래이니 그의 반에 이만 사천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tenth, for the tenth month, was Maharai the Netophathite, a Zerahite. There were 24,000 men in his division.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열한째 달 열한째 지휘관은 에브라임 자손에 속한 비라돈 사람 브나야이니 그의 반에 이만 사천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eleventh, for the eleventh month, was Benaiah the Pirathonite, an Ephraimite. There were 24,000 men in his division.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열두째 달 열두째 지휘관은 옷니엘 자손에 속한 느도바 사람 헬대니 그 반에 이만 사천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twelfth, for the twelfth month, was Heldai the Netophathite, from the family of Othniel. There were 24,000 men in his division.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이스라엘 지파를 관할하는 자는 이러하니라 르우벤 사람의 지도자는 시그리의 아들 엘리에셀이요 시므온 사람의 지도자는 마아가의 아들 스바댜요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officers over the tribes of Israel: over the Reubenites: Eliezer son of Zicri; over the Simeonites: Shephatiah son of Maacah;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레위 사람의 지도자는 그무엘의 아들 하사뱌요 아론 자손의 지도자는 사독이요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over Levi: Hashabiah son of Kemuel; over Aaron: Zadok;</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유다의 지도자는 다윗의 형 엘리후요 잇사갈의 지도자는 미가엘의 아들 오므리요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over Judah: Elihu, a brother of David; over Issachar: Omri son of Michael;</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스불론의 지도자는 오바댜의 아들 이스마야요 납달리의 지도자는 아스리엘의 아들 여레못이요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over Zebulun: Ishmaiah son of Obadiah; over Naphtali: Jerimoth son of Azriel;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첫째 달 반의 반장은 삽디엘의 아들 야소브암이요 그의 반에 이만 사천 명이라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charge of the first division, for the first month, was Jashobeam son of Zabdiel. There were 24,000 men in his division.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에브라임 자손의 지도자는 아사시야의 아들 호세아요 므낫세 반 지파의 지도자는 브다야의 아들 요엘이요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over the Ephraimites: Hoshea son of Azaziah; over half the tribe of Manasseh: Joel son of Pedaiah;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길르앗에 있는 므낫세 반 지파의 지도자는 스가랴의 아들 잇도요 베냐민의 지도자는 아브넬의 아들 야아시엘이요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over the half-tribe of Manasseh in Gilead: Iddo son of Zechariah; over Benjamin: Jaasiel son of Abner;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단은 여로함의 아들 아사렐이니 이들은 이스라엘 지파의 지휘관이었더라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over Dan: Azarel son of Jeroham. These were the officers over the tribes of Israel.</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이스라엘 사람의 이십 세 이하의 수효는 다윗이 조사하지 아니하였으니 이는 여호와께서 전에 말씀하시기를 이스라엘 사람을 하늘의 별 같이 많게 하리라 하셨음이라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did not take the number of the men twenty years old or less, because the LORD had promised to make Israel as numerous as the stars in the sky.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스루야의 아들 요압이 조사하기를 시작하고 끝내지도 못해서 그 일로 말미암아 진노가 이스라엘에게 임한지라 그 수효를 다윗 왕의 역대지략에 기록하지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son of Zeruiah began to count the men but did not finish. Wrath came on Israel on account of this numbering, and the number was not entered in the book of the annals of King David.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아디엘의 아들 아스마웻은 왕의 곳간을 맡았고 웃시야의 아들 요나단은 밭과 성읍과 마을과 망대의 곳간을 맡았고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Azmaveth son of Adiel was in charge of the royal storehouses. Jonathan son of Uzziah was in charge of the storehouses in the outlying districts, in the towns, the villages and the watchtowers.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글룹의 아들 에스리는 밭 가는 농민을 거느렸고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Ezri son of Kelub was in charge of the field workers who farmed the land.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라마 사람 시므이는 포도원을 맡았고 스밤 사람 삽디는 포도원의 소산 포도주 곳간을 맡았고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Shimei the Ramathite was in charge of the vineyards. Zabdi the Shiphmite was in charge of the produce of the vineyards for the wine vats.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게델 사람 바알하난은 평야의 감람나무와 뽕나무를 맡았고 요아스는 기름 곳간을 맡았고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Baal-Hanan the Gederite was in charge of the olive and sycamore-fig trees in the western foothills. Joash was in charge of the supplies of olive oil.</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사론 사람 시드래는 사론에서 먹이는 소 떼를 맡았고 아들래의 아들 사밧은 골짜기에 있는 소 떼를 맡았고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Shitrai the Sharonite was in charge of the herds grazing in Sharon. Shaphat son of Adlai was in charge of the herds in the valleys.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그는 베레스의 자손으로서 첫째 달 반의 모든 지휘관의 우두머리가 되었고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a descendant of Perez and chief of all the army officers for the first month.</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이스마엘 사람 오빌은 낙타를 맡았고 메로놋 사람 예드야는 나귀를 맡았고 하갈 사람 야시스는 양 떼를 맡았으니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Obil the Ishmaelite was in charge of the camels. Jehdeiah the Meronothite was in charge of the donkeys.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다윗 왕의 재산을 맡은 자들이 이러하였더라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Jaziz the Hagrite was in charge of the flocks. All these were the officials in charge of King David's property.</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다윗의 숙부 요나단은 지혜가 있어서 모사가 되며 서기관도 되었고 학모니의 아들 여히엘은 왕자들의 수종자가 되었고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Jonathan, David's uncle, was a counselor, a man of insight and a scribe. Jehiel son of Hacmoni took care of the king's sons.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아히도벨은 왕의 모사가 되었고 아렉 사람 후새는 왕의 벗이 되었고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Ahithophel was the king's counselor. Hushai the Arkite was the king's friend.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브나야의 아들 여호야다와 아비아달은 아히도벨의 뒤를 이었고 요압은 왕의 군대 지휘관이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Ahithophel was succeeded by Jehoiada son of Benaiah and by Abiathar. Joab was the commander of the royal army.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둘째 달 반의 반장은 아호아 사람 도대요 또 미글롯이 그의 반의 주장이 되었으니 그의 반에 이만 사천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charge of the division for the second month was Dodai the Ahohite; Mikloth was the leader of his division. There were 24,000 men in his division.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셋째 달 군대의 셋째 지휘관은 대제사장 여호야다의 아들 브나야요 그의 반에 이만 사천 명이라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third army commander, for the third month, was Benaiah son of Jehoiada the priest. He was chief and there were 24,000 men in his division.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 브나야는 삼십 명 중에 용사요 삼십 명 위에 있으며 그의 반 중에 그의 아들 암미사밧이 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was the Benaiah who was a mighty man among the Thirty and was over the Thirty. His son Ammizabad was in charge of his division.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넷째 달 넷째 지휘관은 요압의 아우 아사헬이요 그 다음은 그의 아들 스바댜이니 그의 반에 이만 사천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fourth, for the fourth month, was Asahel the brother of Joab; his son Zebadiah was his successor. There were 24,000 men in his division.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다섯째 달 다섯째 지휘관은 이스라 사람 삼훗이니 그의 반에 이만 사천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fifth, for the fifth month, was the commander Shamhuth the Izrahite. There were 24,000 men in his division.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여섯째 달 여섯째 지휘관은 드고아 사람 익게스의 아들 이라이니 그의 반에 이만 사천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sixth, for the sixth month, was Ira the son of Ikkesh the Tekoite. There were 24,000 men in his division.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