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다윗이 헤브론에서 낳은 아들들은 이러하니 맏아들은 암논이라 이스르엘 여인 아히노암의 소생이요 둘째는 다니엘이라 갈멜 여인 아비가일의 소생이요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These were the sons of David born to him in Hebron: The firstborn was Amnon the son of Ahinoam of Jezreel; the second, Daniel the son of Abigail of Carmel;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솔로몬의 아들은 르호보암이요 그의 아들은 아비야요 그의 아들은 아사요 그의 아들은 여호사밧이요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Solomon's son was Rehoboam, Abijah his son, Asa his son, Jehoshaphat his son,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그의 아들은 요람이요 그의 아들은 아하시야요 그의 아들은 요아스요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Jehoram his son, Ahaziah his son, Joash his son,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그의 아들은 아마샤요 그의 아들은 아사랴요 그의 아들은 요담이요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Amaziah his son, Azariah his son, Jotham his son,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그의 아들은 아하스요 그의 아들은 히스기야요 그의 아들은 므낫세요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Ahaz his son, Hezekiah his son, Manasseh his son,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그의 아들은 아몬이요 그의 아들은 요시야이며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Amon his son, Josiah his son.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요시야의 아들들은 맏아들 요하난과 둘째 여호야김과 셋째 시드기야와 넷째 살룸이요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Josiah: Johanan the firstborn, Jehoiakim the second son, Zedekiah the third, Shallum the fourth.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여호야김의 아들들은 그의 아들 여고냐, 그의 아들 시드기야요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successors of Jehoiakim: Jehoiachin his son, and Zedekiah.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사로잡혀 간 여고냐의 아들들은 그의 아들 스알디엘과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descendants of Jehoiachin the captive: Shealtiel his son,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말기람과 브다야와 세낫살과 여가먀와 호사마와 느다뱌요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Malkiram, Pedaiah, Shenazzar, Jekamiah, Hoshama and Nedabiah.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브다야의 아들들은 스룹바벨과 시므이요 스룹바벨의 아들은 므술람과 하나냐와 그의 매제 슬로밋과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Pedaiah: Zerubbabel and Shimei. The sons of Zerubbabel: Meshullam and Hananiah. Shelomith was their sister.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셋째는 압살롬이라 그술 왕 달매의 딸 마아가의 아들이요 넷째는 아도니야라 학깃의 아들이요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third, Absalom the son of Maacah daughter of Talmai king of Geshur; the fourth, Adonijah the son of Haggith;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또 하수바와 오헬과 베레갸와 하사댜와 유삽헤셋 다섯 사람이요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were also five others: Hashubah, Ohel, Berekiah, Hasadiah and Jushab-Hesed.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하나냐의 아들은 블라댜와 여사야요 또 르바야의 아들 아르난의 아들들, 오바댜의 아들들, 스가냐의 아들들이니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descendants of Hananiah: Pelatiah and Jeshaiah, and the sons of Rephaiah, of Arnan, of Obadiah and of Shecaniah.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스가냐의 아들은 스마야요 스마야의 아들들은 핫두스와 이갈과 바리야와 느아랴와 사밧 여섯 사람이요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descendants of Shecaniah: Shemaiah and his sons: Hattush, Igal, Bariah, Neariah and Shaphat -- six in all.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느아랴의 아들은 에료에내와 히스기야와 아스리감 세 사람이요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Neariah: Elioenai, Hizkiah and Azrikam -- three in all.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에료에내의 아들들은 호다위야와 엘리아십과 블라야와 악굽과 요하난과 들라야와 아나니 일곱 사람이더라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Elioenai: Hodaviah, Eliashib, Pelaiah, Akkub, Johanan, Delaiah and Anani -- seven in all.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다섯째는 스바댜라 아비달의 소생이요 여섯째는 이드르암이라 다윗의 아내 에글라의 소생이니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fifth, Shephatiah the son of Abital; and the sixth, Ithream, by his wife Eglah.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이 여섯은 헤브론에서 낳았더라 다윗이 거기서 칠 년 육 개월 다스렸고 또 예루살렘에서 삼십삼 년 다스렸으며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These six were born to David in Hebron, where he reigned seven years and six months. David reigned in Jerusalem thirty-three years,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예루살렘에서 그가 낳은 아들들은 이러하니 시므아와 소밥과 나단과 솔로몬 네 사람은 다 암미엘의 딸 밧수아의 소생이요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these were the children born to him there: Shammua, Shobab, Nathan and Solomon. These four were by Bathsheba daughter of Ammiel.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또 입할과 엘리사마와 엘리벨렛과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were also Ibhar, Elishua, Eliphelet,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노가와 네벡과 야비아와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Nogah, Nepheg, Japhia,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엘리사마와 엘랴다와 엘리벨렛 아홉 사람은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Elishama, Eliada and Eliphelet -- nine in all.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다 다윗의 아들이요 그들의 누이는 다말이며 이 외에 또 소실의 아들이 있었더라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these were the sons of David, besides his sons by his concubines. And Tamar was their sister.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