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아들들은 베레스와 헤스론과 갈미와 훌과 소발이라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Judah: Perez, Hezron, Carmi, Hur and Shobal.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야베스가 이스라엘 하나님께 아뢰어 이르되 주께서 내게 복을 주시려거든 나의 지역을 넓히시고 주의 손으로 나를 도우사 나로 환난을 벗어나 내게 근심이 없게 하옵소서 하였더니 하나님이 그가 구하는 것을 허락하셨더라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Jabez cried out to the God of Israel, "Oh, that you would bless me and enlarge my territory! Let your hand be with me, and keep me from harm so that I will be free from pain." And God granted his request.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수하의 형 글룹이 므힐을 낳았으니 므힐은 에스돈의 아버지요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Kelub, Shuhah's brother, was the father of Mehir, who was the father of Eshton.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에스돈은 베드라바와 바세아와 이르나하스의 아버지 드힌나를 낳았으니 이는 다 레가 사람이며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Eshton was the father of Beth Rapha, Paseah and Tehinnah the father of Ir Nahash. These were the men of Recah.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그나스의 아들들은 옷니엘과 스라야요 옷니엘의 아들은 하닷이며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Kenaz: Othniel and Seraiah. The sons of Othniel: Hathath and Meonothai.</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므오노대는 오브라를 낳고 스라야는 요압을 낳았으니 요압은 게하라심의 조상이라 그들은 공장이었더라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Meonothai was the father of Ophrah. Seraiah was the father of Joab, the father of Ge Harashim. It was called this because its people were craftsmen.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여분네의 아들 갈렙의 자손은 이루와 엘라와 나암과 엘라의 자손과 그나스요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Caleb son of Jephunneh: Iru, Elah and Naam. The son of Elah: Kenaz.</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여할렐렐의 아들은 십과 시바와 디리아와 아사렐이요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Jehallelel: Ziph, Ziphah, Tiria and Asarel.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에스라의 아들들은 예델과 메렛과 에벨과 얄론이며 메렛은 미리암과 삼매와 에스드모아의 조상 이스바를 낳았으니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Ezrah: Jether, Mered, Epher and Jalon. One of Mered's wives gave birth to Miriam, Shammai and Ishbah the father of Eshtemoa.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메렛이 아내로 맞은 바로의 딸 비디아의 아들들이며 또 그의 아내 여후디야는 그들의 조상 예렛과 소고의 조상 헤벨과 사노아의 조상 여구디엘을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Judean wife gave birth to Jered the father of Gedor, Heber the father of Soco, and Jekuthiel the father of Zanoah.) These were the children of Pharaoh's daughter Bithiah, whom Mered had married.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나함의 누이인 호디야의 아내의 아들들은 가미 사람 그일라의 아버지와 마아가 사람 에스드모아며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Hodiah's wife, the sister of Naham: the father of Keilah the Garmite, and Eshtemoa the Maacathite.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소발의 아들 르아야는 야핫을 낳고 야핫은 아후매와 라핫을 낳았으니 이는 소라 사람의 종족이며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Reaiah son of Shobal was the father of Jahath, and Jahath the father of Ahumai and Lahad. These were the clans of the Zorathites.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시몬의 아들들은 암논과 린나와 벤하난과 딜론이요 이시의 아들들은 소헷과 벤소헷이더라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Shimon: Amnon, Rinnah, Ben-Hanan and Tilon. The descendants of Ishi: Zoheth and Ben-Zoheth.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유다의 아들 셀라의 자손은 레가의 아버지 에르와 마레사의 아버지 라아다와 세마포 짜는 자의 집 곧 아스베야의 집 종족과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Shelah son of Judah: Er the father of Lecah, Laadah the father of Mareshah and the clans of the linen workers at Beth Ashbea,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요김과 고세바 사람들과 요아스와 모압을 다스리던 사람과 야수비네헴이니 이는 다 옛 기록에 의존한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Jokim, the men of Cozeba, and Joash and Saraph, who ruled in Moab and Jashubi Lehem. (These records are from ancient times.)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모든 사람은 토기장이가 되어 수풀과 산울 가운데에 거주하는 자로서 거기서 왕과 함께 거주하면서 왕의 일을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the potters who lived at Netaim and Gederah; they stayed there and worked for the king.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시므온의 아들들은 느무엘과 야민과 야립과 세라와 사울이요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Simeon: Nemuel, Jamin, Jarib, Zerah and Shaul;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사울의 아들은 살룸이요 그의 아들은 밉삼이요 그의 아들은 미스마요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was Shaul's son, Mibsam his son and Mishma his son.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미스마의 아들은 함무엘이요 그의 아들은 삭굴이요 그의 아들은 시므이라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Mishma: Hammuel his son, Zaccur his son and Shimei his son.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시므이에게는 아들 열여섯과 딸 여섯이 있으나 그의 형제에게는 자녀가 몇이 못되니 그들의 온 종족이 유다 자손처럼 번성하지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Shimei had sixteen sons and six daughters, but his brothers did not have many children; so their entire clan did not become as numerous as the people of Judah.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시므온 자손이 거주한 곳은 브엘세바와 몰라다와 하살수알과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lived in Beersheba, Moladah, Hazar Shual,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빌하와 에셈과 돌랏과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Bilhah, Ezem, Tolad,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에담 조상의 자손들은 이스르엘과 이스마와 잇바스와 그들의 매제 하술렐보니와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of Etam: Jezreel, Ishma and Idbash. Their sister was named Hazzelelponi.</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브두엘과 호르마와 시글락과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Bethuel, Hormah, Ziklag,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벧말가봇과 하살수심과 벧비리와 사아라임이니 다윗 왕 때까지 이 모든 성읍이 그들에게 속하였으며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 Marcaboth, Hazar Susim, Beth Biri and Shaaraim. These were their towns until the reign of David.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사는 곳은 에담과 아인과 림몬과 도겐과 아산 다섯 성읍이요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surrounding villages were Etam, Ain, Rimmon, Token and Ashan -- five towns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모든 성읍 주위에 살던 주민들의 경계가 바알까지 다다랐으니 시므온 자손의 거주지가 이러하고 각기 계보가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villages around these towns as far as Baalath. These were their settlements. And they kept a genealogical record.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메소밥과 야믈렉과 아마시야의 아들 요사와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Meshobab, Jamlech, Joshah son of Amaziah,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요엘과 아시엘의 증손 스라야의 손자 요시비야의 아들 예후와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Joel, Jehu son of Joshibiah, the son of Seraiah, the son of Asiel,</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또 엘료에내와 야아고바와 여소하야와 아사야와 아디엘과 여시미엘과 브나야와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Elioenai, Jaakobah, Jeshohaiah, Asaiah, Adiel, Jesimiel, Benaiah,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 스마야의 오대 손 시므리의 현손 여다야의 증손 알론의 손자 시비의 아들은 시사이니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Ziza son of Shiphi, the son of Allon, the son of Jedaiah, the son of Shimri, the son of Shemaiah.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여기 기록된 것들은 그들의 종족과 그들의 가문의 지도자들의 이름이라 그들이 매우 번성한지라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listed above by name were leaders of their clans. Their families increased greatly,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그들이 그들의 양 떼를 위하여 목장을 구하고자 하여 골짜기 동쪽 그돌 지경에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went to the outskirts of Gedor to the east of the valley in search of pasture for their flocks.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그돌의 아버지 브누엘과 후사의 아버지 에셀이니 이는 다 베들레헴의 아버지 에브라다의 맏아들 훌의 소생이며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Penuel was the father of Gedor, and Ezer the father of Hushah. These were the descendants of Hur, the firstborn of Ephrathah and father of Bethlehem.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기름지고 아름다운 목장을 발견하였는데 그 땅이 넓고 안정 되고 평안하니 이는 옛적부터 거기에 거주해 온 사람은 함의 자손인 까닭이라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found rich, good pasture, and the land was spacious, peaceful and quiet. Some Hamites had lived there formerly.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 명단에 기록된 사람들이 유다 왕 히스기야 때에 가서 그들의 장막을 쳐서 무찌르고 거기에 있는 모우님 사람을 쳐서 진멸하고 대신하여 오늘까지 거기에 살고 있으니 이는 그들의 양 떼를 먹일 목장이 거기에 있음이며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whose names were listed came in the days of Hezekiah king of Judah. They attacked the Hamites in their dwellings and also the Meunites who were there and completely destroyed them, as is evident to this day. Then they settled in their place, because there was pasture for their flocks.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또 시므온 자손 중에 오백 명이 이시의 아들 블라댜와 느아랴와 르바야와 웃시엘을 두목으로 삼고 세일 산으로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five hundred of these Simeonites, led by Pelatiah, Neariah, Rephaiah and Uzziel, the sons of Ishi, invaded the hill country of Seir.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피신하여 살아남은 아말렉 사람을 치고 오늘까지 거기에 거주하고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killed the remaining Amalekites who had escaped, and they have lived there to this day.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드고아의 아버지 아스훌의 두 아내는 헬라와 나아라라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Ashhur the father of Tekoa had two wives, Helah and Naarah.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나아라는 그에게 아훗삼과 헤벨과 데므니와 하아하스다리를 낳아 주었으니 이는 나아라의 소생이요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Naarah bore him Ahuzzam, Hepher, Temeni and Haahashtari. These were the descendants of Naarah.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헬라의 아들들은 세렛과 이소할과 에드난이며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Helah: Zereth, Zohar, Ethnan,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고스는 아눕과 소베바와 하룸의 아들 아하헬 종족들을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Koz, who was the father of Anub and Hazzobebah and of the clans of Aharhel son of Harum.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야베스는 그의 형제보다 귀중한 자라 그의 어머니가 이름하여 이르되 야베스라 하였으니 이는 내가 수고로이 낳았다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Jabez was more honorable than his brothers. His mother had named him Jabez, saying, "I gave birth to him in pain."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