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베냐민이 낳은 자는 맏아들 벨라와 둘째 아스벨과 셋째 아하라와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Benjamin was the father of Bela his firstborn, Ashbel the second son, Aharah the third,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여우스와 사갸와 미르마이니 이 아들들은 우두머리이며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Jeuz, Sakia and Mirmah. These were his sons, heads of families.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그의 아내 후심에게서 아비둡과 엘바알을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Hushim he had Abitub and Elpaal.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엘바알의 아들들은 에벨과 미삼과 세멧이니 그는 오노와 롯과 그 주변 마을들을 세웠고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Elpaal: Eber, Misham, Shemed (who built Ono and Lod with its surrounding villages),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브리아와 세마이니 그들은 아얄론 주민의 우두머리가 되어 그들이 가드 주민을 쫓아냈더라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Beriah and Shema, who were heads of families of those living in Aijalon and who drove out the inhabitants of Gath.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아히요와 사삭과 여레못과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Ahio, Shashak, Jeremoth,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스바댜와 아랏과 에델과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Zebadiah, Arad, Eder,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미가엘과 이스바와 요하는 다 브리아의 아들들이요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Michael, Ishpah and Joha were the sons of Beriah.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스바댜와 므술람과 히스기와 헤벨과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Zebadiah, Meshullam, Hizki, Heber,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이스므래와 이슬리아와 요밥은 다 엘바알의 아들들이요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Ishmerai, Izliah and Jobab were the sons of Elpaal.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야김과 시그리와 삽디와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Jakim, Zicri, Zabdi,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넷째 노하와 다섯째 라바이며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Nohah the fourth and Rapha the fifth.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엘리에내와 실르대와 엘리엘과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Elienai, Zillethai, Eliel,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아다야와 브라야와 시므랏은 다 시므이의 아들들이요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Adaiah, Beraiah and Shimrath were the sons of Shimei.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이스반과 에벨과 엘리엘과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Ishpan, Eber, Eliel,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압돈과 시그리와 하난과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Abdon, Zicri, Hanan,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하나냐와 엘람과 안도디야와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Hananiah, Elam, Anthothijah,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이브드야와 브누엘은 다 사삭의 아들들이요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Iphdeiah and Penuel were the sons of Shashak.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삼스래와 스하랴와 아달랴와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Shamsherai, Shehariah, Athaliah,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야아레시야와 엘리야와 시그리는 다 여로함의 아들들이니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Jaareshiah, Elijah and Zicri were the sons of Jeroham.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그들은 다 가문의 우두머리이며 그들의 족보의 우두머리로서 예루살렘에 거주하였더라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these were heads of families, chiefs as listed in their genealogy, and they lived in Jerusalem.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기브온의 조상 여이엘은 기브온에 거주하였으니 그 아내의 이름은 마아가며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Jeiel the father of Gibeon lived in Gibeon. His wife's name was Maacah,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벨라에게 아들들이 있으니 곧 앗달과 게라와 아비훗과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Bela were: Addar, Gera, Abihud,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장자는 압돈이요 다음은 술과 기스와 바알과 나답과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his firstborn son was Abdon, followed by Zur, Kish, Baal, Ner, Nadab,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그돌과 아히오와 세겔이며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Gedor, Ahio, Zeker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미글롯은 시므아를 낳았으며 그들은 친족들과 더불어 마주하고 예루살렘에 거주하였더라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Mikloth, who was the father of Shimeah. They too lived near their relatives in Jerusalem.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넬은 기스를 낳고 기스는 사울을 낳고 사울은 요나단과 말기수아와 아비나답과 에스바알을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Ner was the father of Kish, Kish the father of Saul, and Saul the father of Jonathan, Malki-Shua, Abinadab and Esh-Baal.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요나단의 아들은 므립바알이라 므립바알은 미가를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Jonathan: Merib-Baal, who was the father of Micah.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미가의 아들들은 비돈과 멜렉과 다레아와 아하스이며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Micah: Pithon, Melech, Tarea and Ahaz.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아하스는 여호앗다를 낳고 여호앗다는 알레멧과 아스마웻과 시므리를 낳고 시므리는 모사를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Ahaz was the father of Jehoaddah, Jehoaddah was the father of Alemeth, Azmaveth and Zimri, and Zimri was the father of Moza.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모사는 비느아를 낳았으며 비느아의 아들은 라바요 그의 아들은 엘르아사요 그의 아들은 아셀이며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Moza was the father of Binea; Raphah was his son, Eleasah his son and Azel his son.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아셀에게 여섯 아들이 있어 그들의 이름은 이러하니 아스리감과 보그루와 이스마엘과 스아랴와 오바댜와 하난이라 아셀의 모든 아들이 이러하며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Azel had six sons, and these were their names: Azrikam, Bokeru, Ishmael, Sheariah, Obadiah and Hanan. All these were the sons of Azel.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그의 아우 에섹의 아들은 이러하니 그의 맏아들은 울람이요 둘째는 여우스요 셋째는 엘리벨렛이며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his brother Eshek: Ulam his firstborn, Jeush the second son and Eliphelet the third.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아비수아와 나아만과 아호아와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Abishua, Naaman, Ahoah,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울람의 아들은 다 용감한 장사요 활을 잘 쏘는 자라 아들과 손자가 많아 모두 백오십 명이었더라 베냐민의 자손들은 이러하였더라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Ulam were brave warriors who could handle the bow. They had many sons and grandsons -- 150 in all. All these were the descendants of Benjamin.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게라와 스부반과 후람이라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Gera, Shephuphan and Huram.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에훗의 아들들은 이러하니라 그들은 게바 주민의 우두머리로서, 사로잡혀 마나핫으로 갔으니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descendants of Ehud, who were heads of families of those living in Geba and were deported to Manahath: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곧 나아만과 아히야와 게라이며 게라는 또 웃사와 아히훗을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Naaman, Ahijah, and Gera, who deported them and who was the father of Uzza and Ahihud.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사하라임은 두 아내 후심과 바아라를 내 보낸 후에 모압 땅에서 자녀를 낳았으니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Sons were born to Shaharaim in Moab after he had divorced his wives Hushim and Baara.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아내 호데스에게서 낳은 자는 요밥과 시비야와 메사와 말감과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his wife Hodesh he had Jobab, Zibia, Mesha, Malcam,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