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다윗의 아들 솔로몬의 왕위가 견고하여 가며 그의 하나님 여호와께서 그와 함께 하사 심히 창대하게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son of David established himself firmly over his kingdom, for the LORD his God was with him and made him exceedingly great.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주는 이제 내게 지혜와 지식을 주사 이 백성 앞에서 출입하게 하옵소서 이렇게 많은 주의 백성을 누가 능히 재판하리이까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me wisdom and knowledge, that I may lead this people, for who is able to govern this great people of yours?"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하나님이 솔로몬에게 이르시되 이런 마음이 네게 있어서 부나 재물이나 영광이나 원수의 생명 멸하기를 구하지 아니하며 장수도 구하지 아니하고 오직 내가 네게 다스리게 한 내 백성을 재판하기 위하여 지혜와 지식을 구하였으니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said to Solomon, "Since this is your heart's desire and you have not asked for wealth, riches or honor, nor for the death of your enemies, and since you have not asked for a long life but for wisdom and knowledge to govern my people over whom I have made you king,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내가 네게 지혜와 지식을 주고 부와 재물과 영광도 주리니 네 전의 왕들도 이런 일이 없었거니와 네 후에도 이런 일이 없으리라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wisdom and knowledge will be given you. And I will also give you wealth, riches and honor, such as no king who was before you ever had and none after you will have."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솔로몬이 기브온 산당 회막 앞에서부터 예루살렘으로 돌아와서 이스라엘을 다스렸더라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went to Jerusalem from the high place at Gibeon, from before the Tent of Meeting. And he reigned over Israel.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솔로몬이 병거와 마병을 모으매 병거가 천사백 대요 마병이 만 이천 명이라 병거성에도 두고 예루살렘 왕에게도 두었으며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accumulated chariots and horses; he had fourteen hundred chariots and twelve thousand horses, which he kept in the chariot cities and also with him in Jerusalem.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왕이 예루살렘에서 은금을 돌 같이 흔하게 하고 백향목을 평지의 뽕나무 같이 많게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made silver and gold as common in Jerusalem as stones, and cedar as plentiful as sycamore-fig trees in the foothills.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솔로몬의 말들은 애굽과 구에에서 사들였으니 왕의 무역상들이 떼로 값을 정하여 산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Solomon's horses were imported from Egypt and from Kue -- the royal merchants purchased them from Kue.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애굽에서 사들인 병거는 한 대에 은 육백 세겔이요 말은 백오십 세겔이라 이와 같이 헷 사람들의 모든 왕들과 아람 왕들을 위하여 그들의 손으로 되팔기도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imported a chariot from Egypt for six hundred shekels of silver, and a horse for a hundred and fifty. They also exported them to all the kings of the Hittites and of the Arameans.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솔로몬이 온 이스라엘의 천부장들과 백부장들과 재판관들과 온 이스라엘의 방백들과 족장들에게 명령하여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spoke to all Israel -- to the commanders of thousands and commanders of hundreds, to the judges and to all the leaders in Israel, the heads of families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솔로몬이 온 회중과 함께 기브온 산당으로 갔으니 하나님의 회막 곧 여호와의 종 모세가 광야에서 지은 것이 거기에 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Solomon and the whole assembly went to the high place at Gibeon, for God's Tent of Meeting was there, which Moses the LORD's servant had made in the desert.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다윗이 전에 예루살렘에서 하나님의 궤를 위하여 장막을 쳐 두었으므로 그 궤는 다윗이 이미 기럇여아림에서부터 그것을 위하여 준비한 곳으로 메어 올렸고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David had brought up the ark of God from Kiriath Jearim to the place he had prepared for it, because he had pitched a tent for it in Jerusalem.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옛적에 훌의 손자 우리의 아들 브살렐이 지은 놋제단은 여호와의 장막 앞에 있더라 솔로몬이 회중과 더불어 나아가서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bronze altar that Bezalel son of Uri, the son of Hur, had made was in Gibeon in front of the tabernacle of the LORD; so Solomon and the assembly inquired of him there.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 앞 곧 회막 앞에 있는 놋 제단에 솔로몬이 이르러 그 위에 천 마리 희생으로 번제를 드렸더라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went up to the bronze altar before the LORD in the Tent of Meeting and offered a thousand burnt offerings on 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날 밤에 하나님이 솔로몬에게 나타나 그에게 이르시되 내가 네게 무엇을 주랴 너는 구하라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night God appeared to Solomon and said to him, "Ask for whatever you want me to give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솔로몬이 하나님께 말하되 주께서 전에 큰 은혜를 내 아버지 다윗에게 베푸시고 내가 그를 대신하여 왕이 되게 하셨사오니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answered God, "You have shown great kindness to David my father and have made me king in his place.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 하나님이여 원하건대 주는 내 아버지 다윗에게 허락하신 것을 이제 굳게 하옵소서 주께서 나를 땅의 티끌 같이 많은 백성의 왕으로 삼으셨사오니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LORD God, let your promise to my father David be confirmed, for you have made me king over a people who are as numerous as the dust of the earth.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