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하나님의 영이 오뎃의 아들 아사랴에게 임하시매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Spirit of God came upon Azariah son of Oded.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아사 왕 제십오년 셋째 달에 그들이 예루살렘에 모이고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assembled at Jerusalem in the third month of the fifteenth year of Asa's reign.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날에 노략하여 온 물건 중에서 소 칠백 마리와 양 칠천 마리로 여호와께 제사를 지내고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they sacrificed to the LORD seven hundred head of cattle and seven thousand sheep and goats from the plunder they had brought back.</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또 마음을 다하고 목숨을 다하여 조상들의 하나님 여호와를 찾기로 언약하고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entered into a covenant to seek the LORD, the God of their fathers, with all their heart and soul.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이스라엘 하나님 여호와를 찾지 아니하는 자는 대소 남녀를 막론하고 죽이는 것이 마땅하다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who would not seek the LORD, the God of Israel, were to be put to death, whether small or great, man or woman.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무리가 큰 소리로 외치며 피리와 나팔을 불어 여호와께 맹세하매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took an oath to the LORD with loud acclamation, with shouting and with trumpets and horns.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온 유다가 이 맹세를 기뻐한지라 무리가 마음을 다하여 맹세하고 뜻을 다하여 여호와를 찾았으므로 여호와께서도 그들을 만나 주시고 그들의 사방에 평안을 주셨더라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Judah rejoiced about the oath because they had sworn it wholeheartedly. They sought God eagerly, and he was found by them. So the LORD gave them rest on every side.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아사 왕의 어머니 마아가가 아세라의 가증한 목상을 만들었으므로 아사가 그의 태후의 자리를 폐하고 그의 우상을 찍고 빻아 기드론 시냇가에서 불살랐으니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Asa also deposed his grandmother Maacah from her position as queen mother, because she had made a repulsive Asherah pole. Asa cut the pole down, broke it up and burned it in the Kidron Valley.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산당은 이스라엘 중에서 제하지 아니하였으나 아사의 마음이 일평생 온전하였더라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Although he did not remove the high places from Israel, Asa's heart was fully committed to the LORD all his life.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그가 또 그의 아버지가 구별한 물건과 자기가 구별한 물건 곧 은과 금과 그릇들을 하나님의 전에 드렸더니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brought into the temple of God the silver and gold and the articles that he and his father had dedicated.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 때부터 아사 왕 제삼십오년까지 다시는 전쟁이 없으니라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no more war until the thirty-fifth year of Asa's reign.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그가 나가서 아사를 맞아 이르되 아사와 및 유다와 베냐민의 무리들아 내 말을 들으라 너희가 여호와와 함께 하면 여호와께서 너희와 함께 하실지라 너희가 만일 그를 찾으면 그가 너희와 만나게 되시려니와 너희가 만일 그를 버리면 그도 너희를 버리시리라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went out to meet Asa and said to him, "Listen to me, Asa and all Judah and Benjamin. The LORD is with you when you are with him. If you seek him, he will be found by you, but if you forsake him, he will forsake you.</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이스라엘에는 참 신이 없고 가르치는 제사장도 없고 율법도 없은 지가 오래 되었으나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 long time Israel was without the true God, without a priest to teach and without the law.</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그들이 그 환난 때에 이스라엘 하나님 여호와께로 돌아가서 찾으매 그가 그들과 만나게 되셨나니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in their distress they turned to the LORD, the God of Israel, and sought him, and he was found by them.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때에 온 땅의 모든 주민이 크게 요란하여 사람의 출입이 평안하지 못하며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those days it was not safe to travel about, for all the inhabitants of the lands were in great turmoil.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 나라와 저 나라가 서로 치고 이 성읍이 저 성읍과 또한 그러하여 피차 상한 바 되었나니 이는 하나님이 여러 가지 고난으로 요란하게 하셨음이라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nation was being crushed by another and one city by another, because God was troubling them with every kind of distress.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그런즉 너희는 강하게 하라 너희의 손이 약하지 않게 하라 너희 행위에는 상급이 있음이라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as for you, be strong and do not give up, for your work will be rewarded."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아사가 이 말 곧 선지자 오뎃의 예언을 듣고 마음을 강하게 하여 가증한 물건들을 유다와 베냐민 온 땅에서 없애고 또 에브라임 산지에서 빼앗은 성읍들에서도 없애고 또 여호와의 낭실 앞에 있는 여호와의 제단을 재건하고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Asa heard these words and the prophecy of Azariah son of Oded the prophet, he took courage. He removed the detestable idols from the whole land of Judah and Benjamin and from the towns he had captured in the hills of Ephraim. He repaired the altar of the LORD that was in front of the portico of the LORD's temple.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또 유다와 베냐민의 무리를 모으고 에브라임과 므낫세와 시므온 가운데에서 나와서 저희 중에 머물러 사는 자들을 모았으니 이는 이스라엘 사람들이 아사의 하나님 여호와께서 그와 함께 하심을 보고 아사에게로 돌아오는 자가 많았음이더라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assembled all Judah and Benjamin and the people from Ephraim, Manasseh and Simeon who had settled among them, for large numbers had come over to him from Israel when they saw that the LORD his God was with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