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아사 왕 제삼십육년에 이스라엘 왕 바아사가 유다를 치러 올라와서 라마를 건축하여 사람을 유다 왕 아사에게 왕래하지 못하게 하려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thirty-sixth year of Asa's reign Baasha king of Israel went up against Judah and fortified Ramah to prevent anyone from leaving or entering the territory of Asa king of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아사가 노하여 선견자를 옥에 가두었으니 이는 그의 말에 크게 노하였음이며 그 때에 아사가 또 백성 중에서 몇 사람을 학대하였더라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Asa was angry with the seer because of this; he was so enraged that he put him in prison. At the same time Asa brutally oppressed some of the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아사의 처음부터 끝까지의 행적은 유다와 이스라엘 열왕기에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events of Asa's reign, from beginning to end, are written in the book of the kings of Judah and Israel.</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아사가 왕이 된 지 삼십구 년에 그의 발이 병들어 매우 위독했으나 병이 있을 때에 그가 여호와께 구하지 아니하고 의원들에게 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thirty-ninth year of his reign Asa was afflicted with a disease in his feet. Though his disease was severe, even in his illness he did not seek help from the LORD, but only from the physicians.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아사가 왕위에 있은 지 사십일 년 후에 죽어 그의 조상들과 함께 누우매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in the forty-first year of his reign Asa died and rested with his fathers.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 성에 자기를 위하여 파 두었던 묘실에 무리가 장사하되 그의 시체를 법대로 만든 각양 향 재료를 가득히 채운 상에 두고 또 그것을 위하여 많이 분향하였더라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buried him in the tomb that he had cut out for himself in the City of David. They laid him on a bier covered with spices and various blended perfumes, and they made a huge fire in his honor.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아사가 여호와의 전 곳간과 왕궁 곳간의 은금을 내어다가 다메섹에 사는 아람 왕 벤하닷에게 보내며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Asa then took the silver and gold out of the treasuries of the LORD's temple and of his own palace and sent it to Ben-Hadad king of Aram, who was ruling in Damascus.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 아버지와 당신의 아버지 사이에와 같이 나와 당신 사이에 약조하자 내가 당신에게 은금을 보내노니 와서 이스라엘 왕 바아사와 세운 약조를 깨뜨려 그가 나를 떠나게 하라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there be a treaty between me and you," he said, "as there was between my father and your father. See, I am sending you silver and gold. Now break your treaty with Baasha king of Israel so he will withdraw from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벤하닷이 아사 왕의 말을 듣고 그의 군대 지휘관들을 보내어 이스라엘 성읍들을 치되 이욘과 단과 아벨마임과 납달리의 모든 국고성들을 쳤더니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Ben-Hadad agreed with King Asa and sent the commanders of his forces against the towns of Israel. They conquered Ijon, Dan, Abel Maim and all the store cities of Naphtali.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바아사가 듣고 라마 건축하는 일을 포기하고 그 공사를 그친지라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Baasha heard this, he stopped building Ramah and abandoned his work.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아사 왕이 온 유다 무리를 거느리고 바아사가 라마를 건축하던 돌과 재목을 운반하여다가 게바와 미스바를 건축하였더라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King Asa brought all the men of Judah, and they carried away from Ramah the stones and timber Baasha had been using. With them he built up Geba and Mizpah.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때에 선견자 하나니가 유다 왕 아사에게 나와서 그에게 이르되 왕이 아람 왕을 의지하고 왕의 하나님 여호와를 의지하지 아니하였으므로 아람 왕의 군대가 왕의 손에서 벗어났나이다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Hanani the seer came to Asa king of Judah and said to him: "Because you relied on the king of Aram and not on the LORD your God, the army of the king of Aram has escaped from your hand.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구스 사람과 룹 사람의 군대가 크지 아니하며 말과 병거가 심히 많지 아니하더이까 그러나 왕이 여호와를 의지하였으므로 여호와께서 왕의 손에 넘기셨나이다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Were not the Cushites and Libyans a mighty army with great numbers of chariots and horsemen? Yet when you relied on the LORD, he delivered them into your hand.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여호와의 눈은 온 땅을 두루 감찰하사 전심으로 자기에게 향하는 자들을 위하여 능력을 베푸시나니 이 일은 왕이 망령되이 행하였은즉 이 후부터는 왕에게 전쟁이 있으리이다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eyes of the LORD range throughout the earth to strengthen those whose hearts are fully committed to him. You have done a foolish thing, and from now on you will be at war."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