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아사의 아들 여호사밧이 대신하여 왕이 되어 스스로 강하게 하여 이스라엘을 방어하되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Jehoshaphat his son succeeded him as king and strengthened himself against Israel.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여호와께서 유다 사방의 모든 나라에 두려움을 주사 여호사밧과 싸우지 못하게 하시매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fear of the LORD fell on all the kingdoms of the lands surrounding Judah, so that they did not make war with Jehoshaphat.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블레셋 사람들 중에서는 여호사밧에게 예물을 드리며 은으로 조공을 바쳤고 아라비아 사람들도 짐승 떼 곧 숫양 칠천칠백 마리와 숫염소 칠천칠백 마리를 드렸더라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Some Philistines brought Jehoshaphat gifts and silver as tribute, and the Arabs brought him flocks: seven thousand seven hundred rams and seven thousand seven hundred goats.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여호사밧이 점점 강대하여 유다에 견고한 요새와 국고성을 건축하고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Jehoshaphat became more and more powerful; he built forts and store cities in Judah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유다 여러 성에 공사를 많이 하고 또 예루살렘에 크게 용맹스러운 군사를 두었으니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had large supplies in the towns of Judah. He also kept experienced fighting men in Jerusalem.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군사의 수효가 그들의 족속대로 이러하니라 유다에 속한 천부장 중에는 아드나가 으뜸이 되어 큰 용사 삼십만 명을 거느렸고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enrollment by families was as follows: From Judah, commanders of units of 1,000: Adnah the commander, with 300,000 fighting men;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 다음은 지휘관 여호하난이니 이십팔만 명을 거느렸고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next, Jehohanan the commander, with 280,000;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 다음은 시그리의 아들 아마시야니 그는 자기를 여호와께 즐거이 드린 자라 큰 용사 이십만 명을 거느렸고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next, Amasiah son of Zicri, who volunteered himself for the service of the LORD, with 200,000.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베냐민에 속한 자 중에 큰 용사 엘리아다는 활과 방패를 잡은 자 이십만 명을 거느렸고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Benjamin: Eliada, a valiant soldier, with 200,000 men armed with bows and shields;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다음은 여호사밧이라 싸움을 준비한 자 십팔만 명을 거느렸으니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next, Jehozabad, with 180,000 men armed for battle.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이는 다 왕을 모시는 자요 이 외에 또 온 유다 견고한 성읍들에 왕이 군사를 두었더라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were the men who served the king, besides those he stationed in the fortified cities throughout Judah.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유다 모든 견고한 성읍에 군대를 주둔시키고 또 유다 땅과 그의 아버지 아사가 정복한 에브라임 성읍들에 영문을 두었더라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stationed troops in all the fortified cities of Judah and put garrisons in Judah and in the towns of Ephraim that his father Asa had captured.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여호와께서 여호사밧과 함께 하셨으니 이는 그가 그의 조상 다윗의 처음 길로 행하여 바알들에게 구하지 아니하고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was with Jehoshaphat because in his early years he walked in the ways his father David had followed. He did not consult the Baals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오직 그의 아버지의 하나님께 구하며 그의 계명을 행하고 이스라엘의 행위를 따르지 아니하였음이라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sought the God of his father and followed his commands rather than the practices of Israel.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그러므로 여호와께서 나라를 그의 손에서 견고하게 하시매 유다 무리가 여호사밧에게 예물을 드렸으므로 그가 부귀와 영광을 크게 떨쳤더라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established the kingdom under his control; and all Judah brought gifts to Jehoshaphat, so that he had great wealth and honor.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그가 전심으로 여호와의 길을 걸어 산당들과 아세라 목상들도 유다에서 제거하였더라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heart was devoted to the ways of the LORD; furthermore, he removed the high places and the Asherah poles from Judah.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그가 왕위에 있은 지 삼 년에 그의 방백들 벤하일과 오바댜와 스가랴와 느다넬과 미가야를 보내어 유다 여러 성읍에 가서 가르치게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third year of his reign he sent his officials Ben-Hail, Obadiah, Zechariah, Nethanel and Micaiah to teach in the towns of Judah.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또 그들과 함께 레위 사람 스마야와 느다냐와 스바댜와 아사헬과 스미라못과 여호나단과 아도니야와 도비야와 도바도니야 등 레위 사람들을 보내고 또 저희와 함께 제사장 엘리사마와 여호람을 보내었더니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them were certain Levites -- Shemaiah, Nethaniah, Zebadiah, Asahel, Shemiramoth, Jehonathan, Adonijah, Tobijah and Tob-Adonijah -- and the priests Elishama and Jehoram.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그들이 여호와의 율법책을 가지고 유다에서 가르치되 그 모든 유다 성읍들로 두루 다니며 백성들을 가르쳤더라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taught throughout Judah, taking with them the Book of the Law of the LORD; they went around to all the towns of Judah and taught the people.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