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여호사밧이 부귀와 영광을 크게 떨쳤고 아합 가문과 혼인함으로 인척 관계를 맺었더라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Jehoshaphat had great wealth and honor, and he allied himself with Ahab by marriage.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그나아나의 아들 시드기야는 철로 뿔들을 만들어 가지고 말하되 여호와께서 이같이 말씀하시기를 왕이 이것들로 아람 사람을 찔러 진멸하리라 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Zedekiah son of Kenaanah had made iron horns, and he declared, "This is what the LORD says: `With these you will gore the Arameans until they are destroyed.'"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여러 선지자들도 그와 같이 예언하여 이르기를 길르앗 라못으로 올라가서 승리를 거두소서 여호와께서 그 성읍을 왕의 손에 넘기시리이다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other prophets were prophesying the same thing. "Attack Ramoth Gilead and be victorious," they said, "for the LORD will give it into the king's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미가야를 부르러 간 사자가 그에게 말하여 이르되 선지자들의 말이 하나 같이 왕에게 좋게 말하니 청하건대 당신의 말도 그들 중 한 사람처럼 좋게 말하소서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who had gone to summon Micaiah said to him, "Look, as one man the other prophets are predicting success for the king. Let your word agree with theirs, and speak favorably."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미가야가 이르되 여호와께서 살아 계심을 두고 맹세하노니 내 하나님께서 말씀하시는 것 곧 그것을 내가 말하리라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Micaiah said, "As surely as the LORD lives, I can tell him only what my God says."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이에 왕에게 이르니 왕이 그에게 이르되 미가야야 우리가 길르앗 라못으로 싸우러 가랴 말랴 하는지라 이르되 올라가서 승리를 거두소서 그들이 왕의 손에 넘긴 바 되리이다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 king asked him, "Micaiah, shall we go to war against Ramoth Gilead, or shall I refrain?" "Attack and be victorious," he answered, "for they will be given into your hand."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왕이 그에게 이르되 여호와의 이름으로 진실한 것 이외에는 아무것도 말하지 말라고 내가 몇 번이나 네게 맹세하게 하여야 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"How many times must I make you swear to tell me nothing but the truth in the name of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이르되 내가 보니 온 이스라엘이 목자 없는 양 같이 산에 흩어졌는데 여호와의 말씀이 이 무리가 주인이 없으니 각각 평안히 자기들의 집으로 돌아갈 것이니라 하셨나이다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Micaiah answered, "I saw all Israel scattered on the hills like sheep without a shepherd, and the LORD said, `These people have no master. Let each one go home in peace.'"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왕이 여호사밧에게 이르되 저 사람이 내게 대하여 좋은 일로 예언하지 아니하고 나쁜 일로만 예언할 것이라고 당신에게 말씀하지 아니하였나이까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"Didn't I tell you that he never prophesies anything good about me, but only bad?"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미가야가 이르되 그런즉 왕은 여호와의 말씀을 들으소서 내가 보니 여호와께서 그의 보좌에 앉으셨고 하늘의 만군이 그의 좌우편에 모시고 섰는데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continued, "Therefore hear the word of the LORD: I saw the LORD sitting on his throne with all the host of heaven standing on his right and on his left.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말씀하시기를 누가 이스라엘 왕 아합을 꾀어 그에게 길르앗 라못에 올라가서 죽게 할까 하시니 하나는 이렇게 하겠다 하고 하나는 저렇게 하겠다 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`Who will entice Ahab king of Israel into attacking Ramoth Gilead and going to his death there?' "One suggested this, and another that.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년 후에 그가 사마리아의 아합에게 내려갔더니 아합이 그와 시종을 위하여 양과 소를 많이 잡고 함께 가서 길르앗 라못 치기를 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years later he went down to visit Ahab in Samaria. Ahab slaughtered many sheep and cattle for him and the people with him and urged him to attack Ramoth Gilead.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한 영이 나와서 여호와 앞에 서서 말하되 내가 그를 꾀겠나이다 하니 여호와께서 그에게 이르시되 어떻게 하겠느냐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 spirit came forward, stood before the LORD and said, `I will entice him.' "`By what means?' the LORD asked.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이르되 내가 나가서 거짓말하는 영이 되어 그의 모든 선지자들의 입에 있겠나이다 하니 여호와께서 이르시되 너는 꾀겠고 또 이루리라 나가서 그리하라 하셨은즉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go and be a lying spirit in the mouths of all his prophets,' he said. "`You will succeed in enticing him,' said the LORD. `Go and do it.'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이제 보소서 여호와께서 거짓말하는 영을 왕의 이 모든 선지자들의 입에 넣으셨고 또 여호와께서 왕에게 대하여 재앙을 말씀하셨나이다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the LORD has put a lying spirit in the mouths of these prophets of yours. The LORD has decreed disaster for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그나아나의 아들 시드기야가 가까이 와서 미가야의 뺨을 치며 이르되 여호와의 영이 나를 떠나 어디로 가서 네게 말씀하더냐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Zedekiah son of Kenaanah went up and slapped Micaiah in the face. "Which way did the spirit from the LORD go when he went from me to speak to you?" he asked.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미가야가 이르되 네가 골방에 들어가서 숨는 바로 그 날에 보리라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replied, "You will find out on the day you go to hide in an inner room."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왕이 이르되 미가야를 잡아 시장 아몬과 왕자 요아스에게로 끌고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then ordered, "Take Micaiah and send him back to Amon the ruler of the city and to Joash the king's 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왕이 이같이 말하기를 이 놈을 옥에 가두고 내가 평안히 돌아올 때까지 고난의 떡과 고난의 물을 먹게 하라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king says: Put this fellow in prison and give him nothing but bread and water until I return safely.'"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미가야가 이르되 왕이 참으로 평안히 돌아오시게 된다면 여호와께서 내게 말씀하지 아니하셨으리이다 하고 또 이르되 너희 백성들아 다 들을지어다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declared, "If you ever return safely, the LORD has not spoken through me." Then he added, "Mark my words, all you people!"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 왕과 유다 왕 여호사밧이 길르앗 라못으로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and Jehoshaphat king of Judah went up to Ramoth Gilead.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 왕이 여호사밧에게 이르되 나는 변장하고 전쟁터로 들어가려 하노니 당신은 왕복을 입으소서 하고 이스라엘 왕이 변장하고 둘이 전쟁터로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"I will enter the battle in disguise, but you wear your royal robes." So the king of Israel disguised himself and went into battle.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왕 아합이 유다 왕 여호사밧에게 이르되 당신이 나와 함께 길르앗 라못으로 가시겠느냐 하니 여호사밧이 대답하되 나는 당신과 다름이 없고 내 백성은 당신의 백성과 다름이 없으니 당신과 함께 싸우리이다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king of Israel asked Jehoshaphat king of Judah, "Will you go with me against Ramoth Gilead?" Jehoshaphat replied, "I am as you are, and my people as your people; we will join you in the war."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아람 왕이 그의 병거 지휘관들에게 이미 명령하여 이르기를 너희는 작은 자나 큰 자나 더불어 싸우지 말고 오직 이스라엘 왕하고만 싸우라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of Aram had ordered his chariot commanders, "Do not fight with anyone, small or great, except the king of Israel."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병거의 지휘관들이 여호사밧을 보고 이르되 이가 이스라엘 왕이라 하고 돌아서서 그와 싸우려 한즉 여호사밧이 소리를 지르매 여호와께서 그를 도우시며 하나님이 그들을 감동시키사 그를 떠나가게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chariot commanders saw Jehoshaphat, they thought, "This is the king of Israel." So they turned to attack him, but Jehoshaphat cried out, and the LORD helped him. God drew them away from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병거의 지휘관들이 그가 이스라엘 왕이 아님을 보고 추격을 그치고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the chariot commanders saw that he was not the king of Israel, they stopped pursuing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한 사람이 무심코 활을 당겨 이스라엘 왕의 갑옷 솔기를 쏜지라 왕이 그의 병거 모는 자에게 이르되 내가 부상하였으니 네 손을 돌려 나를 진중에서 나가게 하라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someone drew his bow at random and hit the king of Israel between the sections of his armor. The king told the chariot driver, "Wheel around and get me out of the fighting. I've been wounded."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 날의 전쟁이 맹렬하였으므로 이스라엘 왕이 병거에서 겨우 지탱하며 저녁 때까지 아람 사람을 막다가 해가 질 즈음에 죽었더라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day long the battle raged, and the king of Israel propped himself up in his chariot facing the Arameans until evening. Then at sunset he died.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여호사밧이 또 이스라엘 왕에게 이르되 청하건대 먼저 여호와의 말씀이 어떠하신지 오늘 물어 보소서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also said to the king of Israel, "First seek the counsel of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이스라엘 왕이 이에 선지자 사백 명을 모으고 그들에게 이르되 우리가 길르앗 라못에 가서 싸우랴 말랴 하니 그들이 이르되 올라가소서 하나님이 그 성읍을 왕의 손에 붙이시리이다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brought together the prophets -- four hundred men -- and asked them, "Shall we go to war against Ramoth Gilead, or shall I refrain?" "Go," they answered, "for God will give it into the king's hand."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여호사밧이 이르되 이 외에 우리가 물을 만한 여호와의 선지자가 여기 있지 아니하니이까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asked, "Is there not a prophet of the LORD here whom we can inquire 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왕이 여호사밧에게 이르되 아직도 이믈라의 아들 미가야 한 사람이 있으니 그로 말미암아 여호와께 물을 수 있으나 그는 내게 대하여 좋은 일로는 예언하지 아니하고 항상 나쁜 일로만 예언하기로 내가 그를 미워하나이다 하더라 여호사밧이 이르되 왕은 그런 말씀을 마소서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Jehoshaphat, "There is still one man through whom we can inquire of the LORD, but I hate him because he never prophesies anything good about me, but always bad. He is Micaiah son of Imlah." "The king should not say that," Jehoshaphat replied.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왕이 한 내시를 불러 이르되 이믈라의 아들 미가야를 속히 오게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called one of his officials and said, "Bring Micaiah son of Imlah at once."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 왕과 유다 왕 여호사밧이 왕복을 입고 사마리아 성문 어귀 광장에서 각기 보좌에 앉았고 여러 선지자들이 그 앞에서 예언을 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Dressed in their royal robes, the king of Israel and Jehoshaphat king of Judah were sitting on their thrones at the threshing floor by the entrance to the gate of Samaria, with all the prophets prophesying before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