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여호사밧이 그의 조상들과 함께 누우매 그의 조상들과 함께 다윗 성에 장사되고 그의 아들 여호람이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Jehoshaphat rested with his fathers and was buried with them in the City of David. And Jehoram his son succeeded him as king.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이와 같이 에돔이 배반하여 유다의 지배하에서 벗어났더니 오늘까지 그러하였으며 그 때에 립나도 배반하여 여호람의 지배 하에서 벗어났으니 이는 그가 그의 조상들의 하나님 여호와를 버렸음이더라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this day Edom has been in rebellion against Judah. Libnah revolted at the same time, because Jehoram had forsaken the LORD, the God of his fathers.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여호람이 또 유다 여러 산에 산당을 세워 예루살렘 주민으로 음행하게 하고 또 유다를 미혹하게 하였으므로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also built high places on the hills of Judah and had caused the people of Jerusalem to prostitute themselves and had led Judah astray.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선지자 엘리야가 여호람에게 글을 보내어 이르되 왕의 조상 다윗의 하나님 여호와께서 이같이 말씀하시기를 네가 네 아비 여호사밧의 길과 유다 왕 아사의 길로 행하지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Jehoram received a letter from Elijah the prophet, which said: "This is what the LORD, the God of your father David, says: `You have not walked in the ways of your father Jehoshaphat or of Asa king of Judah.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오직 이스라엘 왕들의 길로 행하여 유다와 예루살렘 주민들이 음행하게 하기를 아합의 집이 음행하듯 하며 또 네 아비 집에서 너보다 착한 아우들을 죽였으니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have walked in the ways of the kings of Israel, and you have led Judah and the people of Jerusalem to prostitute themselves, just as the house of Ahab did. You have also murdered your own brothers, members of your father's house, men who were better than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여호와가 네 백성과 네 자녀들과 네 아내들과 네 모든 재물을 큰 재앙으로 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now the LORD is about to strike your people, your sons, your wives and everything that is yours, with a heavy blow.</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 너는 창자에 중병이 들고 그 병이 날로 중하여 창자가 빠져나오리라 하셨다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yourself will be very ill with a lingering disease of the bowels, until the disease causes your bowels to come out.'"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여호와께서 블레셋 사람들과 구스에서 가까운 아라비아 사람들의 마음을 격동시키사 여호람을 치게 하셨으므로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aroused against Jehoram the hostility of the Philistines and of the Arabs who lived near the Cushites.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그들이 올라와서 유다를 침략하여 왕궁의 모든 재물과 그의 아들들과 아내들을 탈취하였으므로 막내 아들 여호아하스 외에는 한 아들도 남지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attacked Judah, invaded it and carried off all the goods found in the king's palace, together with his sons and wives. Not a son was left to him except Ahaziah, the youngest.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 모든 일 후에 여호와께서 여호람을 치사 능히 고치지 못할 병이 그 창자에 들게 하셨으므로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all this, the LORD afflicted Jehoram with an incurable disease of the bowels.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여러 날 후 이 년 만에 그의 창자가 그 병으로 말미암아 빠져나오매 그가 그 심한 병으로 죽으니 백성이 그들의 조상들에게 분향하던 것 같이 그에게 분향하지 아니하였으며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course of time, at the end of the second year, his bowels came out because of the disease, and he died in great pain. His people made no fire in his honor, as they had for his fathers.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여호사밧의 아들 여호람의 아우들 아사랴와 여히엘과 스가랴와 아사랴와 미가엘과 스바댜는 다 유다 왕 여호사밧의 아들들이라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Jehoram's brothers, the sons of Jehoshaphat, were Azariah, Jehiel, Zechariah, Azariahu, Michael and Shephatiah. All these were sons of Jehoshaphat king of Israel.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여호람이 삼십이 세에 즉위하고 예루살렘에서 팔 년 동안 다스리다가 아끼는 자 없이 세상을 떠났으며 무리가 그를 다윗 성에 장사하였으나 열왕의 묘실에는 두지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Jehoram was thirty-two years old when he became king, and he reigned in Jerusalem eight years. He passed away, to no one's regret, and was buried in the City of David, but not in the tombs of the kings.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그의 아버지가 그들에게는 은금과 보물과 유다 견고한 성읍들을 선물로 후히 주었고 여호람은 장자이므로 왕위를 주었더니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father had given them many gifts of silver and gold and articles of value, as well as fortified cities in Judah, but he had given the kingdom to Jehoram because he was his firstborn son.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여호람이 그의 아버지의 왕국을 다스리게 되어 세력을 얻은 후에 그의 모든 아우들과 이스라엘 방백들 중 몇 사람을 칼로 죽였더라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Jehoram established himself firmly over his father's kingdom, he put all his brothers to the sword along with some of the princes of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여호람이 왕위에 오를 때에 나이가 삼십이 세라 예루살렘에서 팔 년 동안 다스리니라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Jehoram was thirty-two years old when he became king, and he reigned in Jerusalem eight years.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그가 이스라엘 왕들의 길로 행하여 아합의 집과 같이 하였으니 이는 아합의 딸이 그의 아내가 되었음이라 그가 여호와 보시기에 악을 행하였으나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walked in the ways of the kings of Israel, as the house of Ahab had done, for he married a daughter of Ahab. He did evil in the eyes of the LORD.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다윗의 집을 멸하기를 즐겨하지 아니하셨음은 이전에 다윗과 더불어 언약을 세우시고 또 다윗과 그의 자손에게 항상 등불을 주겠다고 말씀하셨음이더라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because of the covenant the LORD had made with David, the LORD was not willing to destroy the house of David. He had promised to maintain a lamp for him and his descendants forever.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여호람 때에 에돔이 배반하여 유다의 지배하에서 벗어나 자기 위에 왕을 세우므로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time of Jehoram, Edom rebelled against Judah and set up its own king.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여호람이 지휘관들과 모든 병거를 거느리고 출정하였더니 밤에 일어나서 자기를 에워싼 에돔 사람과 그 병거의 지휘관들을 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Jehoram went there with his officers and all his chariots. The Edomites surrounded him and his chariot commanders, but he rose up and broke through by night.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