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제칠년에 여호야다가 용기를 내어 백부장 곧 여로함의 아들 아사랴와 여호하난의 아들 이스마엘과 오벳의 아들 아사랴와 아다야의 아들 마아세야와 시그리의 아들 엘리사밧 등과 더불어 언약을 세우매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year Jehoiada showed his strength. He made a covenant with the commanders of units of a hundred: Azariah son of Jeroham, Ishmael son of Jehohanan, Azariah son of Obed, Maaseiah son of Adaiah, and Elishaphat son of Zicri.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백성들에게 각각 손에 무기를 잡고 왕을 호위하되 성전 오른쪽에서부터 성전 왼쪽까지 제단과 성전 곁에 서게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stationed all the men, each with his weapon in his hand, around the king -- near the altar and the temple, from the south side to the north side of the temple.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무리가 왕자를 인도해 내어 면류관을 씌우며 율법책을 주고 세워 왕으로 삼을새 여호야다와 그의 아들들이 그에게 기름을 붓고 이르기를 왕이여 만세 수를 누리소서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and his sons brought out the king's son and put the crown on him; they presented him with a copy of the covenant and proclaimed him king. They anointed him and shouted, "Long live the king!"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아달랴가 백성들이 뛰며 왕을 찬송하는 소리를 듣고 여호와의 전에 들어가서 백성에게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Athaliah heard the noise of the people running and cheering the king, she went to them at the temple of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보매 왕이 성전 문 기둥 곁에 섰고 지휘관들과 나팔수들이 왕의 곁에 모셔 서 있으며 그 땅의 모든 백성들이 즐거워하여 나팔을 불며 노래하는 자들은 주악하며 찬송을 인도하는지라 이에 아달랴가 그의 옷을 찢으며 외치되 반역이로다 반역이로다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looked, and there was the king, standing by his pillar at the entrance. The officers and the trumpeters were beside the king, and all the people of the land were rejoicing and blowing trumpets, and singers with musical instruments were leading the praises. Then Athaliah tore her robes and shouted, "Treason! Treason!"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제사장 여호야다가 군대를 거느린 백부장들을 불러내어 이르되 반열 밖으로 몰아내라 그를 따르는 자는 칼로 죽이라 하니 제사장의 이 말은 여호와의 전에서는 그를 죽이지 말라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the priest sent out the commanders of units of a hundred, who were in charge of the troops, and said to them: "Bring her out between the ranks and put to the sword anyone who follows her." For the priest had said, "Do not put her to death at the temple of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무리가 그에게 길을 열어 주고 그가 왕궁 말문 어귀에 이를 때에 거기서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seized her as she reached the entrance of the Horse Gate on the palace grounds, and there they put her to death.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여호야다가 자기와 모든 백성과 왕 사이에 언약을 세워 여호와의 백성이 되리라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then made a covenant that he and the people and the king would be the LORD's people.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온 국민이 바알의 신당으로 가서 그 신당을 부수고 그의 제단들과 형상들을 깨뜨리고 그 제단 앞에서 바알의 제사장 맛단을 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went to the temple of Baal and tore it down. They smashed the altars and idols and killed Mattan the priest of Baal in front of the altars.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여호야다가 여호와의 전의 직원들을 세워 레위 제사장의 수하에 맡기니 이들은 다윗이 전에 그들의 반열을 나누어서 여호와의 전에서 모세의 율법에 기록한 대로 여호와께 번제를 드리며 자기들의 정한 규례대로 즐거이 부르고 노래하게 하였던 자들이더라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Jehoiada placed the oversight of the temple of the LORD in the hands of the priests, who were Levites, to whom David had made assignments in the temple, to present the burnt offerings of the LORD as written in the Law of Moses, with rejoicing and singing, as David had ordered.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문지기를 여호와의 전 여러 문에 두어 무슨 일에든지 부정한 모든 자는 들어오지 못하게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stationed doorkeepers at the gates of the LORD's temple so that no one who was in any way unclean might enter.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유다를 두루 다니며 유다 모든 고을에서 레위 사람들과 이스라엘 족장들을 모아 예루살렘에 이른지라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throughout Judah and gathered the Levites and the heads of Israelite families from all the towns. When they came to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백부장들과 존귀한 자들과 백성의 방백들과 그 땅의 모든 백성을 거느리고 왕을 인도하여 여호와의 전에서 내려와 윗문으로부터 왕궁에 이르러 왕을 나라 보좌에 앉히매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with him the commanders of hundreds, the nobles, the rulers of the people and all the people of the land and brought the king down from the temple of the LORD. They went into the palace through the Upper Gate and seated the king on the royal throne,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땅의 모든 백성이 즐거워하고 성중이 평온하더라 아달랴를 무리가 칼로 죽였었더라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people of the land rejoiced. And the city was quiet, because Athaliah had been slain with the sword.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온 회중이 하나님의 전에서 왕과 언약을 세우매 여호야다가 무리에게 이르되 여호와께서 다윗의 자손에게 대하여 말씀하신 대로 왕자가 즉위하여야 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made a covenant with the king at the temple of God. Jehoiada said to them, "The king's son shall reign, as the LORD promised concerning the descendants of David.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이제 너희는 이와 같이 행하라 너희 제사장들과 레위 사람들 곧 안식일에 당번인 자들의 삼분의 일은 문을 지키고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is what you are to do: A third of you priests and Levites who are going on duty on the Sabbath are to keep watch at the doors,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삼분의 일은 왕궁에 있고 삼분의 일은 기초문에 있고 백성들은 여호와의 전 뜰에 있을지라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third of you at the royal palace and a third at the Foundation Gate, and all the other men are to be in the courtyards of the temple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제사장들과 수종 드는 레위 사람들은 거룩한즉 여호와의 전에 들어오려니와 그 외의 다른 사람은 들어오지 못할 것이니 모든 백성은 여호와께 지켜야 할 바를 지킬지며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is to enter the temple of the LORD except the priests and Levites on duty; they may enter because they are consecrated, but all the other men are to guard what the LORD has assigned to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레위 사람들은 각각 손에 무기를 잡고 왕을 호위하며 다른 사람이 성전에 들어오거든 죽이고 왕이 출입할 때에 경호할지니라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are to station themselves around the king, each man with his weapons in his hand. Anyone who enters the temple must be put to death. Stay close to the king wherever he goes."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레위 사람들과 모든 유다 사람들이 제사장 여호야다가 명령한 모든 것을 준행하여 각기 수하에 안식일에 당번인 자와 안식일에 비번인 자들을 거느리고 있었으니 이는 제사장 여호야다가 비번인 자들을 보내지 아니함이더라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and all the men of Judah did just as Jehoiada the priest ordered. Each one took his men -- those who were going on duty on the Sabbath and those who were going off duty -- for Jehoiada the priest had not released any of the divisions.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제사장 여호야다가 하나님의 전 안에 있는 다윗 왕의 창과 큰 방패와 작은 방패를 백부장들에게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the commanders of units of a hundred the spears and the large and small shields that had belonged to King David and that were in the temple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