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요아스가 왕위에 오를 때에 나이가 칠 세라 예루살렘에서 사십 년 동안 다스리니라 그의 어머니의 이름은 시비아요 브엘세바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was seven years old when he became king, and he reigned in Jerusalem forty years. His mother's name was Zibiah; she was from Beersheba.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방백들과 백성들이 기뻐하여 마치기까지 돈을 가져다가 궤에 던지니라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officials and all the people brought their contributions gladly, dropping them into the chest until it was full.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레위 사람들이 언제든지 궤를 메고 왕의 관리에게 가지고 가서 돈이 많은 것을 보이면 왕의 서기관과 대제사장에게 속한 관원이 와서 그 궤를 쏟고 다시 그 곳에 가져다 두었더라 때때로 이렇게 하여 돈을 많이 거두매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chest was brought in by the Levites to the king's officials and they saw that there was a large amount of money, the royal secretary and the officer of the chief priest would come and empty the chest and carry it back to its place. They did this regularly and collected a great amount of money.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왕과 여호야다가 그 돈을 여호와의 전 감독자에게 주어 석수와 목수를 고용하여 여호와의 전을 보수하며 또 철공과 놋쇠공을 고용하여 여호와의 전을 수리하게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Jehoiada gave it to the men who carried out the work required for the temple of the LORD. They hired masons and carpenters to restore the LORD's temple, and also workers in iron and bronze to repair the temple.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기술자들이 맡아서 수리하는 공사가 점점 진척되므로 하나님의 전을 이전 모양대로 견고하게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in charge of the work were diligent, and the repairs progressed under them. They rebuilt the temple of God according to its original design and reinforced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공사를 마친 후에 그 남은 돈을 왕과 여호야다 앞으로 가져왔으므로 그것으로 여호와의 전에 쓸 그릇을 만들었으니 곧 섬겨 제사 드리는 그릇이며 또 숟가락과 금은 그릇들이라 여호야다가 세상에 사는 모든 날에 여호와의 전에 항상 번제를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finished, they brought the rest of the money to the king and Jehoiada, and with it were made articles for the LORD's temple: articles for the service and for the burnt offerings, and also dishes and other objects of gold and silver. As long as Jehoiada lived, burnt offerings were presented continually in the temple of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여호야다가 나이가 많고 늙어서 죽으니 죽을 때에 백삼십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Jehoiada was old and full of years, and he died at the age of a hundred and thirty.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무리가 다윗 성 여러 왕의 묘실 중에 장사하였으니 이는 그가 이스라엘과 하나님과 그의 성전에 대하여 선을 행하였음이더라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buried with the kings in the City of David, because of the good he had done in Israel for God and his temple.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여호야다가 죽은 후에 유다 방백들이 와서 왕에게 절하매 왕이 그들의 말을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death of Jehoiada, the officials of Judah came and paid homage to the king, and he listened to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조상들의 하나님 여호와의 전을 버리고 아세라 목상과 우상을 섬겼으므로 그 죄로 말미암아 진노가 유다와 예루살렘에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abandoned the temple of the LORD, the God of their fathers, and worshiped Asherah poles and idols. Because of their guilt, God's anger came upon Judah and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여호와께서 그들에게 선지자를 보내사 다시 여호와에게로 돌아오게 하려 하시매 선지자들이 그들에게 경고하였으나 듣지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 LORD sent prophets to the people to bring them back to him, and though they testified against them, they would not listen.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제사장 여호야다가 세상에 사는 모든 날에 요아스가 여호와 보시기에 정직하게 행하였으며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did what was right in the eyes of the LORD all the years of Jehoiada the priest.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하나님의 영이 제사장 여호야다의 아들 스가랴를 감동시키시매 그가 백성 앞에 높이 서서 그들에게 이르되 하나님이 이같이 말씀하시기를 너희가 어찌하여 여호와의 명령을 거역하여 스스로 형통하지 못하게 하느냐 하셨나니 너희가 여호와를 버렸으므로 여호와께서도 너희를 버리셨느니라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of God came upon Zechariah son of Jehoiada the priest. He stood before the people and said, "This is what God says: `Why do you disobey the LORD's commands? You will not prosper. Because you have forsaken the LORD, he has forsaken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무리가 함께 꾀하고 왕의 명령을 따라 그를 여호와의 전 뜰 안에서 돌로 쳐죽였더라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plotted against him, and by order of the king they stoned him to death in the courtyard of the LORD's temple.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요아스 왕이 이와 같이 스가랴의 아버지 여호야다가 베푼 은혜를 기억하지 아니하고 그의 아들을 죽이니 그가 죽을 때에 이르되 여호와는 감찰하시고 신원하여 주옵소서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Joash did not remember the kindness Zechariah's father Jehoiada had shown him but killed his son, who said as he lay dying, "May the LORD see this and call you to account."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일 주년 말에 아람 군대가 요아스를 치려고 올라와서 유다와 예루살렘에 이르러 백성 중에서 모든 방백들을 다 죽이고 노략한 물건을 다메섹 왕에게로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turn of the year, the army of Aram marched against Joash; it invaded Judah and Jerusalem and killed all the leaders of the people. They sent all the plunder to their king in Damascus.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아람 군대가 적은 무리로 왔으나 여호와께서 심히 큰 군대를 그들의 손에 넘기셨으니 이는 유다 사람들이 그들의 조상들의 하나님 여호와를 버렸음이라 이와 같이 아람 사람들이 요아스를 징벌하였더라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 Aramean army had come with only a few men, the LORD delivered into their hands a much larger army. Because Judah had forsaken the LORD, the God of their fathers, judgment was executed on Joash.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요아스가 크게 부상하매 적군이 그를 버리고 간 후에 그의 신하들이 제사장 여호야다의 아들들의 피로 말미암아 반역하여 그를 그의 침상에서 쳐죽인지라 다윗 성에 장사하였으나 왕들의 묘실에는 장사하지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Arameans withdrew, they left Joash severely wounded. His officials conspired against him for murdering the son of Jehoiada the priest, and they killed him in his bed. So he died and was buried in the City of David, but not in the tombs of the kings.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반역한 자들은 암몬 여인 시므앗의 아들 사밧과 모압 여인 시므릿의 아들 여호사밧이더라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conspired against him were Zabad, son of Shimeath an Ammonite woman, and Jehozabad, son of Shimrith a Moabite woman.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요아스의 아들들의 사적과 요아스가 중대한 경책을 받은 것과 하나님의 전을 보수한 사적은 다 열왕기 주석에 기록되니라 그의 아들 아마샤가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account of his sons, the many prophecies about him, and the record of the restoration of the temple of God are written in the annotations on the book of the kings. And Amaziah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여호야다가 그를 두 아내에게 장가들게 하였더니 자녀를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chose two wives for him, and he had sons and daughters.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후에 요아스가 여호와의 전을 보수할 뜻을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Joash decided to restore the temple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제사장들과 레위 사람들을 모으고 그들에게 이르되 너희는 유다 여러 성읍에 가서 모든 이스라엘에게 해마다 너희의 하나님의 전을 수리할 돈을 거두되 그 일을 빨리 하라 하였으나 레위 사람이 빨리 하지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together the priests and Levites and said to them, "Go to the towns of Judah and collect the money due annually from all Israel, to repair the temple of your God. Do it now." But the Levites did not act at once.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왕이 대제사장 여호야다를 불러 이르되 네가 어찌하여 레위 사람들을 시켜서 여호와의 종 모세와 이스라엘의 회중이 성막을 위하여 정한 세를 유다와 예루살렘에서 거두게 하지 아니하였느냐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king summoned Jehoiada the chief priest and said to him, "Why haven't you required the Levites to bring in from Judah and Jerusalem the tax imposed by Moses the servant of the LORD and by the assembly of Israel for the Tent of the Testimony?"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그 악한 여인 아달랴의 아들들이 하나님의 전을 파괴하고 또 여호와의 전의 모든 성물들을 바알들을 위하여 사용하였음이었더라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sons of that wicked woman Athaliah had broken into the temple of God and had used even its sacred objects for the Baals.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왕이 말하여 한 궤를 만들어 여호와의 전 문 밖에 두게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king's command, a chest was made and placed outside, at the gate of the temple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유다와 예루살렘에 공포하여 하나님의 종 모세가 광야에서 이스라엘에게 정한 세를 여호와께 드리라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proclamation was then issued in Judah and Jerusalem that they should bring to the LORD the tax that Moses the servant of God had required of Israel in the desert.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