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아하스가 왕위에 오를 때에 나이가 이십 세라 예루살렘에서 십육 년 동안 다스렸으나 그의 조상 다윗과 같지 아니하여 여호와 보시기에 정직하게 행하지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was twenty years old when he became king, and he reigned in Jerusalem sixteen years. Unlike David his father, he did not do what was right in the eyes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너희가 또 유다와 예루살렘 백성들을 압제하여 노예로 삼고자 생각하는도다 그러나 너희는 너희의 하나님 여호와께 범죄함이 없느냐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intend to make the men and women of Judah and Jerusalem your slaves. But aren't you also guilty of sins against the LORD your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그런즉 너희는 내 말을 듣고 너희의 형제들 중에서 사로잡아 온 포로를 놓아 돌아가게 하라 여호와의 진노가 너희에게 임박하였느니라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listen to me! Send back your fellow countrymen you have taken as prisoners, for the LORD's fierce anger rests on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에브라임 자손의 우두머리 몇 사람 곧 요하난의 아들 아사랴와 무실레못의 아들 베레갸와 살룸의 아들 여히스기야와 하들래의 아들 아마사가 일어나서 전장에서 돌아오는 자들을 막으며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of the leaders in Ephraim -- Azariah son of Jehohanan, Berekiah son of Meshillemoth, Jehizkiah son of Shallum, and Amasa son of Hadlai -- confronted those who were arriving from the war.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그들에게 이르되 너희는 이 포로를 이리로 끌어들이지 못하리라 너희가 행하는 일이 우리를 여호와께 허물이 있게 함이니 우리의 죄와 허물을 더하게 함이로다 우리의 허물이 이미 커서 진노하심이 이스라엘에게 임박하였느니라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bring those prisoners here," they said, "or we will be guilty before the LORD. Do you intend to add to our sin and guilt? For our guilt is already great, and his fierce anger rests on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무기를 가진 사람들이 포로와 노략한 물건을 방백들과 온 회중 앞에 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soldiers gave up the prisoners and plunder in the presence of the officials and all the assembly.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위에 이름이 기록된 자들이 일어나서 포로를 맞고 노략하여 온 것 중에서 옷을 가져다가 벗은 자들에게 입히며 신을 신기며 먹이고 마시게 하며 기름을 바르고 그 약한 자들은 모두 나귀에 태워 데리고 종려나무 성 여리고에 이르러 그의 형제에게 돌려준 후에 사마리아로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designated by name took the prisoners, and from the plunder they clothed all who were naked. They provided them with clothes and sandals, food and drink, and healing balm. All those who were weak they put on donkeys. So they took them back to their fellow countrymen at Jericho, the City of Palms, and returned to Samaria.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아하스 왕이 앗수르 왕에게 사람을 보내어 도와 주기를 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King Ahaz sent to the king of Assyria for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에돔 사람들이 다시 와서 유다를 치고 그의 백성을 사로잡았음이며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Edomites had again come and attacked Judah and carried away prisoners,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블레셋 사람들도 유다의 평지와 남방 성읍들을 침노하여 벧세메스와 아얄론과 그데롯과 소고 및 그 주변 마을들과 딤나 및 그 주변 마을들과 김소 및 그 주변 마을들을 점령하고 거기에 살았으니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Philistines had raided towns in the foothills and in the Negev of Judah. They captured and occupied Beth Shemesh, Aijalon and Gederoth, as well as Soco, Timnah and Gimzo, with their surrounding villages.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이스라엘 왕 아하스가 유다에서 망령되이 행하여 여호와께 크게 범죄하였으므로 여호와께서 유다를 낮추심이라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humbled Judah because of Ahaz king of Israel, for he had promoted wickedness in Judah and had been most unfaithful to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왕들의 길로 행하여 바알들의 우상을 부어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and also made cast idols for worshiping the Baals.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앗수르 왕 디글랏빌레셀이 그에게 이르렀으나 돕지 아니하고 도리어 그를 공격하였더라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Tiglath-Pileser king of Assyria came to him, but he gave him trouble instead of help.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아하스가 여호와의 전과 왕궁과 방백들의 집에서 재물을 가져다가 앗수르 왕에게 주었으나 그에게 유익이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took some of the things from the temple of the LORD and from the royal palace and from the princes and presented them to the king of Assyria, but that did not help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아하스 왕이 곤고할 때에 더욱 여호와께 범죄하여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time of trouble King Ahaz became even more unfaithful to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자기를 친 다메섹 신들에게 제사하여 이르되 아람 왕들의 신들이 그들을 도왔으니 나도 그 신에게 제사하여 나를 돕게 하리라 하였으나 그 신이 아하스와 온 이스라엘을 망하게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sacrifices to the gods of Damascus, who had defeated him; for he thought, "Since the gods of the kings of Aram have helped them, I will sacrifice to them so they will help me." But they were his downfall and the downfall of all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아하스가 하나님의 전의 기구들을 모아 하나님의 전의 기구들을 부수고 또 여호와의 전 문들을 닫고 예루살렘 구석마다 제단을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gathered together the furnishings from the temple of God and took them away. He shut the doors of the LORD's temple and set up altars at every street corner in Jerusalem.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유다 각 성읍에 산당을 세워 다른 신에게 분향하여 그의 조상들의 하나님 여호와를 진노하게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 town in Judah he built high places to burn sacrifices to other gods and provoked the LORD, the God of his fathers, to anger.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아하스의 남은 시종 사적과 모든 행위는 유다와 이스라엘 열왕기에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his reign and all his ways, from beginning to end, are written in the book of the kings of Judah and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아하스가 그의 조상들과 함께 누우매 이스라엘 왕들의 묘실에 들이지 아니하고 예루살렘 성에 장사하였더라 그의 아들 히스기야가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rested with his fathers and was buried in the city of Jerusalem, but he was not placed in the tombs of the kings of Israel. And Hezekiah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힌놈의 아들 골짜기에서 분향하고 여호와께서 이스라엘 자손 앞에서 쫓아내신 이방 사람들의 가증한 일을 본받아 그의 자녀들을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burned sacrifices in the Valley of Ben Hinnom and sacrificed his sons in the fire, following the detestable ways of the nations the LORD had driven out before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산당과 작은 산 위와 모든 푸른 나무 아래에서 제사를 드리며 분향하니라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sacrifices and burned incense at the high places, on the hilltops and under every spreading tree.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그의 하나님 여호와께서 그를 아람 왕의 손에 넘기시매 그들이 쳐서 심히 많은 무리를 사로잡아 다메섹으로 갔으며 또 이스라엘 왕의 손에 넘기시매 그가 쳐서 크게 살륙하였으니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his God handed him over to the king of Aram. The Arameans defeated him and took many of his people as prisoners and brought them to Damascus. He was also given into the hands of the king of Israel, who inflicted heavy casualties on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그의 조상들의 하나님 여호와를 버렸음이라 르말랴의 아들 베가가 유다에서 하루 동안에 용사 십이만 명을 죽였으며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one day Pekah son of Remaliah killed a hundred and twenty thousand soldiers in Judah -- because Judah had forsaken the LORD, the God of their fathers.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에브라임의 용사 시그리는 왕의 아들 마아세야와 궁내대신 아스리감과 총리대신 엘가나를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Zicri, an Ephraimite warrior, killed Maaseiah the king's son, Azrikam the officer in charge of the palace, and Elkanah, second to the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자손이 그들의 형제 중에서 그들의 아내와 자녀를 합하여 이십만 명을 사로잡고 그들의 재물을 많이 노략하여 사마리아로 가져가니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took captive from their kinsmen two hundred thousand wives, sons and daughters. They also took a great deal of plunder, which they carried back to Samaria.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곳에 여호와의 선지자가 있는데 이름은 오뎃이라 그가 사마리아로 돌아오는 군대를 영접하고 그들에게 이르되 너희 조상의 하나님 여호와께서 유다에게 진노하셨으므로 너희 손에 넘기셨거늘 너희의 노기가 충천하여 살륙하고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prophet of the LORD named Oded was there, and he went out to meet the army when it returned to Samaria. He said to them, "Because the LORD, the God of your fathers, was angry with Judah, he gave them into your hand. But you have slaughtered them in a rage that reaches to heaven.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