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히스기야가 왕위에 오를 때에 나이가 이십오 세라 예루살렘에서 이십구 년 동안 다스리니라 그의 어머니의 이름은 아비야요 스가랴의 딸이더라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Hezekiah was twenty-five years old when he became king, and he reigned in Jerusalem twenty-nine years. His mother's name was Abijah daughter of Zechariah.</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이제 이스라엘의 하나님 여호와와 더불어 언약을 세워 그 맹렬한 노를 우리에게서 떠나게 할 마음이 내게 있노니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I intend to make a covenant with the LORD, the God of Israel, so that his fierce anger will turn away from us.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내 아들들아 이제는 게으르지 말라 여호와께서 이미 너희를 택하사 그 앞에 서서 수종들어 그를 섬기며 분향하게 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My sons, do not be negligent now, for the LORD has chosen you to stand before him and serve him, to minister before him and to burn incense."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이에 레위 사람들이 일어나니 곧 그핫의 자손 중 아마새의 아들 마핫과 아사랴의 아들 요엘과 므라리의 자손 중 압디의 아들 기스와 여할렐렐의 아들 아사랴와 게르손 사람 중 심마의 아들 요아와 요아의 아들 에덴과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these Levites set to work: from the Kohathites, Mahath son of Amasai and Joel son of Azariah; from the Merarites, Kish son of Abdi and Azariah son of Jehallelel; from the Gershonites, Joah son of Zimmah and Eden son of Joah;</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엘리사반의 자손 중 시므리와 여우엘과 아삽의 자손 중 스가랴와 맛다냐와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 descendants of Elizaphan, Shimri and Jeiel; from the descendants of Asaph, Zechariah and Mattaniah;</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헤만의 자손 중 여후엘과 시므이와 여두둔의 자손 중 스마야와 웃시엘이라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 descendants of Heman, Jehiel and Shimei; from the descendants of Jeduthun, Shemaiah and Uzziel.</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그들이 그들의 형제들을 모아 성결하게 하고 들어가서 왕이 여호와의 말씀대로 명령한 것을 따라 여호와의 전을 깨끗하게 할새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had assembled their brothers and consecrated themselves, they went in to purify the temple of the LORD, as the king had ordered, following the word of the LORD.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제사장들도 여호와의 전 안에 들어가서 깨끗하게 하여 여호와의 전에 있는 모든 더러운 것을 끌어내어 여호와의 전 뜰에 이르매 레위 사람들이 받아 바깥 기드론 시내로 가져갔더라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priests went into the sanctuary of the LORD to purify it. They brought out to the courtyard of the LORD's temple everything unclean that they found in the temple of the LORD. The Levites took it and carried it out to the Kidron Valley.</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첫째 달 초하루에 성결하게 하기를 시작하여 그 달 초팔일에 여호와의 낭실에 이르고 또 팔 일 동안 여호와의 전을 성결하게 하여 첫째 달 십육 일에 이르러 마치고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began the consecration on the first day of the first month, and by the eighth day of the month they reached the portico of the LORD. For eight more days they consecrated the temple of the LORD itself, finishing on the sixteenth day of the first month.</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안으로 들어가서 히스기야 왕을 보고 이르되 우리가 여호와의 온 전과 번제단과 그 모든 그릇들과 떡을 진설하는 상과 그 모든 그릇들을 깨끗하게 하였고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went in to King Hezekiah and reported: "We have purified the entire temple of the LORD, the altar of burnt offering with all its utensils, and the table for setting out the consecrated bread, with all its articles.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또 아하스 왕이 왕위에 있어 범죄할 때에 버린 모든 그릇들도 우리가 정돈하고 성결하게 하여 여호와의 제단 앞에 두었나이다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have prepared and consecrated all the articles that King Ahaz removed in his unfaithfulness while he was king. They are now in front of the LORD's altar."</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히스기야가 그의 조상 다윗의 모든 행실과 같이 여호와 보시기에 정직하게 행하여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did what was right in the eyes of the LORD, just as his father David had done.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히스기야 왕이 일찍이 일어나 성읍의 귀인들을 모아 여호와의 전에 올라가서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Early the next morning King Hezekiah gathered the city officials together and went up to the temple of the LORD.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수송아지 일곱 마리와 숫양 일곱 마리와 어린 양 일곱 마리와 숫염소 일곱 마리를 끌어다가 나라와 성소와 유다를 위하여 속죄제물로 삼고 아론의 자손 제사장들을 명령하여 여호와의 제단에 드리게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brought seven bulls, seven rams, seven male lambs and seven male goats as a sin offering for the kingdom, for the sanctuary and for Judah. The king commanded the priests, the descendants of Aaron, to offer these on the altar of the LORD.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이에 수소를 잡으매 제사장들이 그 피를 받아 제단에 뿌리고 또 숫양들을 잡으매 그 피를 제단에 뿌리고 또 어린 양들을 잡으매 그 피를 제단에 뿌리고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they slaughtered the bulls, and the priests took the blood and sprinkled it on the altar; next they slaughtered the rams and sprinkled their blood on the altar; then they slaughtered the lambs and sprinkled their blood on the altar.</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이에 속죄제물로 드릴 숫염소들을 왕과 회중 앞으로 끌어오매 그들이 그 위에 안수하고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goats for the sin offering were brought before the king and the assembly, and they laid their hands on them.</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제사장들이 잡아 그 피를 속죄제로 삼아 제단에 드려 온 이스라엘을 위하여 속죄하니 이는 왕이 명령하여 온 이스라엘을 위하여 번제와 속죄제를 드리게 하였음이더라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priests then slaughtered the goats and presented their blood on the altar for a sin offering to atone for all Israel, because the king had ordered the burnt offering and the sin offering for all Israel.</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왕이 레위 사람들을 여호와의 전에 두어서 다윗과 왕의 선견자 갓과 선지자 나단이 명령한 대로 제금과 비파와 수금을 잡게 하니 이는 여호와께서 그의 선지자들로 이렇게 명령하셨음이라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stationed the Levites in the temple of the LORD with cymbals, harps and lyres in the way prescribed by David and Gad the king's seer and Nathan the prophet; this was commanded by the LORD through his prophets.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레위 사람은 다윗의 악기를 잡고 제사장은 나팔을 잡고 서매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Levites stood ready with David's instruments, and the priests with their trumpets.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히스기야가 명령하여 번제를 제단에 드릴새 번제 드리기를 시작하는 동시에 여호와의 시로 노래하고 나팔을 불며 이스라엘 왕 다윗의 악기를 울리고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Hezekiah gave the order to sacrifice the burnt offering on the altar. As the offering began, singing to the LORD began also, accompanied by trumpets and the instruments of David king of Israel.</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온 회중이 경배하며 노래하는 자들은 노래하고 나팔 부는 자들은 나팔을 불어 번제를 마치기까지 이르니라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whole assembly bowed in worship, while the singers sang and the trumpeters played. All this continued until the sacrifice of the burnt offering was completed.</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제사 드리기를 마치매 왕과 그와 함께 있는 자들이 다 엎드려 경배하니라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offerings were finished, the king and everyone present with him knelt down and worshiped.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첫째 해 첫째 달에 여호와의 전 문들을 열고 수리하고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first month of the first year of his reign, he opened the doors of the temple of the LORD and repaired them.</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히스기야 왕이 귀인들과 더불어 레위 사람을 명령하여 다윗과 선견자 아삽의 시로 여호와를 찬송하게 하매 그들이 즐거움으로 찬송하고 몸을 굽혀 예배하니라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King Hezekiah and his officials ordered the Levites to praise the LORD with the words of David and of Asaph the seer. So they sang praises with gladness and bowed their heads and worshiped.</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이에 히스기야가 말하여 이르되 너희가 이제 스스로 몸을 깨끗하게 하여 여호와께 드렸으니 마땅히 나아와 제물과 감사제물을 여호와의 전으로 가져오라 하니 회중이 제물과 감사제물을 가져오되 무릇 마음에 원하는 자는 또한 번제물도 가져오니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Hezekiah said, "You have now dedicated yourselves to the LORD. Come and bring sacrifices and thank offerings to the temple of the LORD." So the assembly brought sacrifices and thank offerings, and all whose hearts were willing brought burnt offerings.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회중이 가져온 번제물의 수효는 수소가 칠십 마리요 숫양이 백 마리요 어린 양이 이백 마리이니 이는 다 여호와께 번제물로 드리는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number of burnt offerings the assembly brought was seventy bulls, a hundred rams and two hundred male lambs -- all of them for burnt offerings to the LORD.</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또 구별하여 드린 소가 육백 마리요 양이 삼천 마리라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animals consecrated as sacrifices amounted to six hundred bulls and three thousand sheep and goats.</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그런데 제사장이 부족하여 그 모든 번제 짐승들의 가죽을 능히 벗기지 못하는 고로 그의 형제 레위 사람들이 그 일을 마치기까지 돕고 다른 제사장들이 성결하게 하기까지 기다렸으니 이는 레위 사람들의 성결하게 함이 제사장들보다 성심이 있었음이라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priests, however, were too few to skin all the burnt offerings; so their kinsmen the Levites helped them until the task was finished and until other priests had been consecrated, for the Levites had been more conscientious in consecrating themselves than the priests had been.</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번제와 화목제의 기름과 각 번제에 속한 전제들이 많더라 이와 같이 여호와의 전에서 섬기는 일이 순서대로 갖추어지니라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were burnt offerings in abundance, together with the fat of the fellowship offerings and the drink offerings that accompanied the burnt offerings. So the service of the temple of the LORD was reestablished.</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이 일이 갑자기 되었으나 하나님께서 백성을 위하여 예비하셨으므로 히스기야가 백성과 더불어 기뻐하였더라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Hezekiah and all the people rejoiced at what God had brought about for his people, because it was done so quickly.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제사장들과 레위 사람들을 동쪽 광장에 모으고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brought in the priests and the Levites, assembled them in the square on the east side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그들에게 이르되 레위 사람들아 내 말을 들으라 이제 너희는 성결하게 하고 또 너희 조상들의 하나님 여호와의 전을 성결하게 하여 그 더러운 것을 성소에서 없애라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said: "Listen to me, Levites! Consecrate yourselves now and consecrate the temple of the LORD, the God of your fathers. Remove all defilement from the sanctuary.</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우리 조상들이 범죄하여 우리 하나님 여호와 보시기에 악을 행하여 하나님을 버리고 얼굴을 돌려 여호와의 성소를 등지고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Our fathers were unfaithful; they did evil in the eyes of the LORD our God and forsook him. They turned their faces away from the LORD's dwelling place and turned their backs on him.</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또 낭실 문을 닫으며 등불을 끄고 성소에서 분향하지 아니하며 이스라엘의 하나님께 번제를 드리지 아니하므로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also shut the doors of the portico and put out the lamps. They did not burn incense or present any burnt offerings at the sanctuary to the God of Israel.</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여호와께서 유다와 예루살렘에 진노하시고 내버리사 두려움과 놀람과 비웃음거리가 되게 하신 것을 너희가 똑똑히 보는 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the anger of the LORD has fallen on Judah and Jerusalem; he has made them an object of dread and horror and scorn, as you can see with your own eyes.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이로 말미암아 우리의 조상들이 칼에 엎드러지며 우리의 자녀와 아내들이 사로잡혔느니라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why our fathers have fallen by the sword and why our sons and daughters and our wives are in captivity.</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