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히스기야가 온 이스라엘과 유다에 사람을 보내고 또 에브라임과 므낫세에 편지를 보내어 예루살렘 여호와의 전에 와서 이스라엘 하나님 여호와를 위하여 유월절을 지키라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sent word to all Israel and Judah and also wrote letters to Ephraim and Manasseh, inviting them to come to the temple of the LORD in Jerusalem and celebrate the Passover to the LORD, the God of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보발꾼이 에브라임과 므낫세 지방 각 성읍으로 두루 다녀서 스불론까지 이르렀으나 사람들이 그들을 조롱하며 비웃었더라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couriers went from town to town in Ephraim and Manasseh, as far as Zebulun, but the people scorned and ridiculed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그러나 아셀과 므낫세와 스불론 중에서 몇 사람이 스스로 겸손한 마음으로 예루살렘에 이르렀고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some men of Asher, Manasseh and Zebulun humbled themselves and went to Jerusalem.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하나님의 손이 또한 유다 사람들을 감동시키사 그들에게 왕과 방백들이 여호와의 말씀대로 전한 명령을 한 마음으로 준행하게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in Judah the hand of God was on the people to give them unity of mind to carry out what the king and his officials had ordered, following the word of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둘째 달에 백성이 무교절을 지키려 하여 예루살렘에 많이 모이니 매우 큰 모임이라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very large crowd of people assembled in Jerusalem to celebrate the Feast of Unleavened Bread in the second month.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무리가 일어나 예루살렘에 있는 제단과 향단들을 모두 제거하여 기드론 시내에 던지고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removed the altars in Jerusalem and cleared away the incense altars and threw them into the Kidron Valley.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둘째 달 열넷째 날에 유월절 양을 잡으니 제사장과 레위 사람이 부끄러워하여 성결하게 하고 번제물을 가지고 여호와의 전에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slaughtered the Passover lamb on the fourteenth day of the second month. The priests and the Levites were ashamed and consecrated themselves and brought burnt offerings to the temple of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규례대로 각각 자기들의 처소에 서고 하나님의 사람 모세의 율법을 따라 제사장들이 레위 사람의 손에서 피를 받아 뿌리니라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took up their regular positions as prescribed in the Law of Moses the man of God. The priests sprinkled the blood handed to them by the Levites.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회중 가운데 많은 사람이 자신들을 성결하게 하지 못하였으므로 레위 사람들이 모든 부정한 사람을 위하여 유월절 양을 잡아 그들로 여호와 앞에서 성결하게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many in the crowd had not consecrated themselves, the Levites had to kill the Passover lambs for all those who were not ceremonially clean and could not consecrate their lambs to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에브라임과 므낫세와 잇사갈과 스불론의 많은 무리는 자기들을 깨끗하게 하지 아니하고 유월절 양을 먹어 기록한 규례를 어긴지라 히스기야가 그들을 위하여 기도하여 이르되 선하신 여호와여 사하옵소서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most of the many people who came from Ephraim, Manasseh, Issachar and Zebulun had not purified themselves, yet they ate the Passover, contrary to what was written. But Hezekiah prayed for them, saying, "May the LORD, who is good, pardon everyone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결심하고 하나님 곧 그의 조상들의 하나님 여호와를 구하는 사람은 누구든지 비록 성소의 결례대로 스스로 깨끗하게 못하였을지라도 사하옵소서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sets his heart on seeking God -- the LORD, the God of his fathers -- even if he is not clean according to the rules of the sanctuary."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왕이 방백들과 예루살렘 온 회중과 더불어 의논하고 둘째 달에 유월절을 지키려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and his officials and the whole assembly in Jerusalem decided to celebrate the Passover in the second month.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히스기야의 기도를 들으시고 백성을 고치셨더라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heard Hezekiah and healed the people.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예루살렘에 모인 이스라엘 자손이 크게 즐거워하며 칠 일 동안 무교절을 지켰고 레위 사람들과 제사장들은 날마다 여호와를 칭송하며 큰 소리 나는 악기를 울려 여호와를 찬양하였으며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who were present in Jerusalem celebrated the Feast of Unleavened Bread for seven days with great rejoicing, while the Levites and priests sang to the LORD every day, accompanied by the LORD's instruments of praise.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히스기야는 여호와를 섬기는 일에 능숙한 모든 레위 사람들을 위로하였더라 이와 같이 절기 칠 일 동안에 무리가 먹으며 화목제를 드리고 그의 조상들의 하나님 여호와께 감사하였더라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spoke encouragingly to all the Levites, who showed good understanding of the service of the LORD. For the seven days they ate their assigned portion and offered fellowship offerings and praised the LORD, the God of their fathers.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온 회중이 다시 칠 일을 지키기로 결의하고 이에 또 칠 일을 즐겁게 지켰더라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assembly then agreed to celebrate the festival seven more days; so for another seven days they celebrated joyfully.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유다 왕 히스기야가 수송아지 천 마리와 양 칠천 마리를 회중에게 주었고 방백들은 수송아지 천 마리와 양 만 마리를 회중에게 주었으며 자신들을 성결하게 한 제사장들도 많았더라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king of Judah provided a thousand bulls and seven thousand sheep and goats for the assembly, and the officials provided them with a thousand bulls and ten thousand sheep and goats. A great number of priests consecrated themselves.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유다 온 회중과 제사장들과 레위 사람들과 이스라엘에서 온 모든 회중과 이스라엘 땅에서 나온 나그네들과 유다에 사는 나그네들이 다 즐거워하였으므로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entire assembly of Judah rejoiced, along with the priests and Levites and all who had assembled from Israel, including the aliens who had come from Israel and those who lived in Judah.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예루살렘에 큰 기쁨이 있었으니 이스라엘 왕 다윗의 아들 솔로몬 때로부터 이러한 기쁨이 예루살렘에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great joy in Jerusalem, for since the days of Solomon son of David king of Israel there had been nothing like this in Jerusalem.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때에 제사장들과 레위 사람들이 일어나서 백성을 위하여 축복하였으니 그 소리가 하늘에 들리고 그 기도가 여호와의 거룩한 처소 하늘에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and the Levites stood to bless the people, and God heard them, for their prayer reached heaven, his holy dwelling place.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이는 성결하게 한 제사장들이 부족하고 백성도 예루살렘에 모이지 못하였으므로 그 정한 때에 지킬 수 없었음이라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not been able to celebrate it at the regular time because not enough priests had consecrated themselves and the people had not assembled in Jerusalem.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왕과 온 회중이 이 일을 좋게 여기고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plan seemed right both to the king and to the whole assembly.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드디어 왕이 명령을 내려 브엘세바에서부터 단까지 온 이스라엘에 공포하여 일제히 예루살렘으로 와서 이스라엘 하나님 여호와의 유월절을 지키라 하니 이는 기록한 규례대로 오랫동안 지키지 못하였음이더라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decided to send a proclamation throughout Israel, from Beersheba to Dan, calling the people to come to Jerusalem and celebrate the Passover to the LORD, the God of Israel. It had not been celebrated in large numbers according to what was written.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보발꾼들이 왕과 방백들의 편지를 받아 가지고 왕의 명령을 따라 온 이스라엘과 유다에 두루 다니며 전하니 일렀으되 이스라엘 자손들아 너희는 아브라함과 이삭과 이스라엘의 하나님 여호와께로 돌아오라 그리하면 그가 너희 남은 자 곧 앗수르 왕의 손에서 벗어난 자에게로 돌아오시리라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king's command, couriers went throughout Israel and Judah with letters from the king and from his officials, which read: "People of Israel, return to the LORD, the God of Abraham, Isaac and Israel, that he may return to you who are left, who have escaped from the hand of the kings of Assyria.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 조상들과 너희 형제 같이 하지 말라 그들은 그의 조상들의 하나님 여호와께 범죄하였으므로 여호와께서 멸망하도록 버려 두신 것을 너희가 똑똑히 보는 바니라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like your fathers and brothers, who were unfaithful to the LORD, the God of their fathers, so that he made them an object of horror, as you see.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그런즉 너희 조상들 같이 목을 곧게 하지 말고 여호와께 돌아와 영원히 거룩하게 하신 전에 들어가서 너희 하나님 여호와를 섬겨 그의 진노가 너희에게서 떠나게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stiff-necked, as your fathers were; submit to the LORD. Come to the sanctuary, which he has consecrated forever. Serve the LORD your God, so that his fierce anger will turn away from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너희가 만일 여호와께 돌아오면 너희 형제들과 너희 자녀가 사로잡은 자들에게서 자비를 입어 다시 이 땅으로 돌아오리라 너희 하나님 여호와는 은혜로우시고 자비하신지라 너희가 그에게로 돌아오면 그의 얼굴을 너희에게서 돌이키지 아니하시리라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return to the LORD, then your brothers and your children will be shown compassion by their captors and will come back to this land, for the LORD your God is gracious and compassionate. He will not turn his face from you if you return to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