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모든 충성된 일을 한 후에 앗수르 왕 산헤립이 유다에 들어와서 견고한 성읍들을 향하여 진을 치고 쳐서 점령하고자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all that Hezekiah had so faithfully done, Sennacherib king of Assyria came and invaded Judah. He laid siege to the fortified cities, thinking to conquer them for himself.</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앗수르 왕 산헤립은 이같이 말하노라 너희가 예루살렘에 에워싸여 있으면서 무엇을 의뢰하느냐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Sennacherib king of Assyria says: On what are you basing your confidence, that you remain in Jerusalem under siege?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히스기야가 너희를 꾀어 이르기를 우리 하나님 여호와께서 우리를 앗수르 왕의 손에서 건져내시리라 하거니와 이 어찌 너희를 주림과 목마름으로 죽게 함이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Hezekiah says, `The LORD our God will save us from the hand of the king of Assyria,' he is misleading you, to let you die of hunger and thirst.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 히스기야가 여호와의 산당들과 제단들을 제거하여 버리고 유다와 예루살렘에 명령하여 이르기를 너희는 다만 한 제단 앞에서 예배하고 그 위에 분향하라 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 not Hezekiah himself remove this god's high places and altars, saying to Judah and Jerusalem, `You must worship before one altar and burn sacrifices on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나와 내 조상들이 이방 모든 백성들에게 행한 것을 너희가 알지 못하느냐 모든 나라의 신들이 능히 그들의 땅을 내 손에서 건져낼 수 있었느냐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not know what I and my fathers have done to all the peoples of the other lands? Were the gods of those nations ever able to deliver their land from my hand?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 조상들이 진멸한 모든 나라의 그 모든 신들 중에 누가 능히 그의 백성을 내 손에서 건져내었기에 너희 하나님이 능히 너희를 내 손에서 건지겠느냐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of all the gods of these nations that my fathers destroyed has been able to save his people from me? How then can your god deliver you from my hand?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그런즉 이와 같이 너희는 히스기야에게 속지 말라 꾀임을 받지 말라 그를 믿지도 말라 어떤 백성이나 어떤 나라의 신도 능히 자기의 백성을 나의 손과 나의 조상들의 손에서 건져내지 못하였나니 하물며 너희 하나님이 너희를 내 손에서 건져내겠느냐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do not let Hezekiah deceive you and mislead you like this. Do not believe him, for no god of any nation or kingdom has been able to deliver his people from my hand or the hand of my fathers. How much less will your god deliver you from my hand!"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산헤립의 신하들도 더욱 여호와 하나님과 그의 종 히스기야를 비방하였으며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Sennacherib's officers spoke further against the LORD God and against his servant Hezekiah.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산헤립이 또 편지를 써 보내어 이스라엘 하나님 여호와를 욕하고 비방하여 이르기를 모든 나라의 신들이 그들의 백성을 내 손에서 구원하여 내지 못한 것 같이 히스기야의 신들도 그의 백성을 내 손에서 구원하여 내지 못하리라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also wrote letters insulting the LORD, the God of Israel, and saying this against him: "Just as the gods of the peoples of the other lands did not rescue their people from my hand, so the god of Hezekiah will not rescue his people from my hand."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산헤립의 신하가 유다 방언으로 크게 소리 질러 예루살렘 성 위에 있는 백성을 놀라게 하고 괴롭게 하여 그 성을 점령하려 하였는데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called out in Hebrew to the people of Jerusalem who were on the wall, to terrify them and make them afraid in order to capture the city.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예루살렘의 하나님을 비방하기를 사람의 손으로 지은 세상 사람의 신들을 비방하듯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spoke about the God of Jerusalem as they did about the gods of the other peoples of the world -- the work of men's hands.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히스기야가 산헤립이 예루살렘을 치러 온 것을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Hezekiah saw that Sennacherib had come and that he intended to make war on Jerusalem,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이러므로 히스기야 왕이 아모스의 아들 선지자 이사야와 더불어 하늘을 향하여 부르짖어 기도하였더니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Hezekiah and the prophet Isaiah son of Amoz cried out in prayer to heaven about this.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한 천사를 보내어 앗수르 왕의 진영에서 모든 큰 용사와 대장과 지휘관들을 멸하신지라 앗수르 왕이 낯이 뜨거워 그의 고국으로 돌아갔더니 그의 신의 전에 들어갔을 때에 그의 몸에서 난 자들이 거기서 칼로 죽였더라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sent an angel, who annihilated all the fighting men and the leaders and officers in the camp of the Assyrian king. So he withdrew to his own land in disgrace. And when he went into the temple of his god, some of his sons cut him down with the sword.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이와 같이 여호와께서 히스기야와 예루살렘 주민을 앗수르 왕 산헤립의 손과 모든 적국의 손에서 구원하여 내사 사면으로 보호하시매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saved Hezekiah and the people of Jerusalem from the hand of Sennacherib king of Assyria and from the hand of all others. He took care of them on every side.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여러 사람이 예물을 가지고 예루살렘에 와서 여호와께 드리고 또 보물을 유다 왕 히스기야에게 드린지라 이 후부터 히스기야가 모든 나라의 눈에 존귀하게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brought offerings to Jerusalem for the LORD and valuable gifts for Hezekiah king of Judah. From then on he was highly regarded by all the nations.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때에 히스기야가 병들어 죽게 되었으므로 여호와께 기도하매 여호와께서 그에게 대답하시고 또 이적을 보이셨으나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Hezekiah became ill and was at the point of death. He prayed to the LORD, who answered him and gave him a miraculous sign.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히스기야가 마음이 교만하여 그 받은 은혜를 보답하지 아니하므로 진노가 그와 유다와 예루살렘에 내리게 되었더니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Hezekiah's heart was proud and he did not respond to the kindness shown him; therefore the LORD's wrath was on him and on Judah and Jerusalem.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히스기야가 마음의 교만함을 뉘우치고 예루살렘 주민들도 그와 같이 하였으므로 여호와의 진노가 히스기야의 생전에는 그들에게 내리지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Hezekiah repented of the pride of his heart, as did the people of Jerusalem; therefore the LORD's wrath did not come upon them during the days of Hezekiah.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히스기야가 부와 영광이 지극한지라 이에 은금과 보석과 향품과 방패와 온갖 보배로운 그릇들을 위하여 창고를 세우며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had very great riches and honor, and he made treasuries for his silver and gold and for his precious stones, spices, shields and all kinds of valuables.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곡식과 새 포도주와 기름의 산물을 위하여 창고를 세우며 온갖 짐승의 외양간을 세우며 양 떼의 우리를 갖추며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made buildings to store the harvest of grain, new wine and oil; and he made stalls for various kinds of cattle, and pens for the flocks.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양 떼와 많은 소 떼를 위하여 성읍들을 세웠으니 이는 하나님이 그에게 재산을 심히 많이 주셨음이며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built villages and acquired great numbers of flocks and herds, for God had given him very great riches.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방백들과 용사들과 더불어 의논하고 성 밖의 모든 물 근원을 막고자 하매 그들이 돕더라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consulted with his officials and military staff about blocking off the water from the springs outside the city, and they helped him.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 히스기야가 또 기혼의 윗샘물을 막아 그 아래로부터 다윗 성 서쪽으로 곧게 끌어들였으니 히스기야가 그의 모든 일에 형통하였더라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Hezekiah who blocked the upper outlet of the Gihon spring and channeled the water down to the west side of the City of David. He succeeded in everything he undertook.</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그러나 바벨론 방백들이 히스기야에게 사신을 보내어 그 땅에서 나타난 이적을 물을 때에 하나님이 히스기야를 떠나시고 그의 심중에 있는 것을 다 알고자 하사 시험하셨더라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envoys were sent by the rulers of Babylon to ask him about the miraculous sign that had occurred in the land, God left him to test him and to know everything that was in his heart.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히스기야의 남은 행적과 그의 모든 선한 일은 아모스의 아들 선지자 이사야의 묵시 책과 유다와 이스라엘 열왕기에 기록되니라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events of Hezekiah's reign and his acts of devotion are written in the vision of the prophet Isaiah son of Amoz in the book of the kings of Judah and Israel.</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히스기야가 그의 조상들과 함께 누우매 온 유다와 예루살렘 주민이 그를 다윗 자손의 묘실 중 높은 곳에 장사하여 그의 죽음에 그에게 경의를 표하였더라 그의 아들 므낫세가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rested with his fathers and was buried on the hill where the tombs of David's descendants are. All Judah and the people of Jerusalem honored him when he died. And Manasseh his son succeeded him as king.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백성이 많이 모여 모든 물 근원과 땅으로 흘러가는 시내를 막고 이르되 어찌 앗수르 왕들이 와서 많은 물을 얻게 하리요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large force of men assembled, and they blocked all the springs and the stream that flowed through the land. "Why should the kings of Assyria come and find plenty of water?" they said.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히스기야가 힘을 내어 무너진 모든 성벽을 보수하되 망대까지 높이 쌓고 또 외성을 쌓고 다윗 성의 밀로를 견고하게 하고 무기와 방패를 많이 만들고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worked hard repairing all the broken sections of the wall and building towers on it. He built another wall outside that one and reinforced the supporting terraces of the City of David. He also made large numbers of weapons and shields.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군대 지휘관들을 세워 백성을 거느리게 하고 성문 광장에서 자기 앞에 무리를 모으고 말로 위로하여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appointed military officers over the people and assembled them before him in the square at the city gate and encouraged them with these words: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너희는 마음을 강하게 하며 담대히 하고 앗수르 왕과 그를 따르는 온 무리로 말미암아 두려워하지 말며 놀라지 말라 우리와 함께 하시는 이가 그와 함께 하는 자보다 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strong and courageous. Do not be afraid or discouraged because of the king of Assyria and the vast army with him, for there is a greater power with us than with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그와 함께 하는 자는 육신의 팔이요 우리와 함께 하시는 이는 우리의 하나님 여호와시라 반드시 우리를 도우시고 우리를 대신하여 싸우시리라 하매 백성이 유다 왕 히스기야의 말로 말미암아 안심하니라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him is only the arm of flesh, but with us is the LORD our God to help us and to fight our battles." And the people gained confidence from what Hezekiah the king of Judah said.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후에 앗수르 왕 산헤립이 그의 온 군대를 거느리고 라기스를 치며 그의 신하들을 예루살렘에 보내어 유다 왕 히스기야와 예루살렘에 있는 유다 무리에게 말하여 이르기를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Later, when Sennacherib king of Assyria and all his forces were laying siege to Lachish, he sent his officers to Jerusalem with this message for Hezekiah king of Judah and for all the people of Judah who were there: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