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므낫세가 왕위에 오를 때에 나이가 십이 세라 예루살렘에서 오십오 년 동안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was twelve years old when he became king, and he reigned in Jerusalem fifty-five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므낫세와 그의 백성에게 이르셨으나 그들이 듣지 아니하므로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Manasseh and his people, but they paid no attention.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앗수르 왕의 군대 지휘관들이 와서 치게 하시매 그들이 므낫세를 사로잡고 쇠사슬로 결박하여 바벨론으로 끌고 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brought against them the army commanders of the king of Assyria, who took Manasseh prisoner, put a hook in his nose, bound him with bronze shackles and took him to Babylon.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환난을 당하여 그의 하나님 여호와께 간구하고 그의 조상들의 하나님 앞에 크게 겸손하여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his distress he sought the favor of the LORD his God and humbled himself greatly before the God of his fathers.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기도하였으므로 하나님이 그의 기도를 받으시며 그의 간구를 들으시사 그가 예루살렘에 돌아와서 다시 왕위에 앉게 하시매 므낫세가 그제서야 여호와께서 하나님이신 줄을 알았더라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he prayed to him, the LORD was moved by his entreaty and listened to his plea; so he brought him back to Jerusalem and to his kingdom. Then Manasseh knew that the LORD is God.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후에 다윗 성 밖 기혼 서쪽 골짜기 안에 외성을 쌓되 어문 어귀까지 이르러 오벨을 둘러 매우 높이 쌓고 또 유다 모든 견고한 성읍에 군대 지휘관을 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he rebuilt the outer wall of the City of David, west of the Gihon spring in the valley, as far as the entrance of the Fish Gate and encircling the hill of Ophel; he also made it much higher. He stationed military commanders in all the fortified cities in Judah.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이방 신들과 여호와의 전의 우상을 제거하며 여호와의 전을 건축한 산에와 예루살렘에 쌓은 모든 제단들을 다 성 밖에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got rid of the foreign gods and removed the image from the temple of the LORD, as well as all the altars he had built on the temple hill and in Jerusalem; and he threw them out of the city.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제단을 보수하고 화목제와 감사제를 그 제단 위에 드리고 유다를 명령하여 이스라엘 하나님 여호와를 섬기라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restored the altar of the LORD and sacrificed fellowship offerings and thank offerings on it, and told Judah to serve the LORD, the God of Israel.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백성이 그의 하나님 여호와께만 제사를 드렸으나 아직도 산당에서 제사를 드렸더라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however, continued to sacrifice at the high places, but only to the LORD their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므낫세의 남은 사적과 그가 하나님께 한 기도와 선견자가 이스라엘 하나님 여호와의 이름으로 권한 말씀은 모두 이스라엘 왕들의 행장에 기록되었고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Manasseh's reign, including his prayer to his God and the words the seers spoke to him in the name of the LORD, the God of Israel, are written in the annals of the kings of Israel.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그의 기도와 그의 기도를 들으신 것과 그의 모든 죄와 허물과 겸손하기 전에 산당을 세운 곳과 아세라 목상과 우상을 세운 곳들이 다 호새의 사기에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prayer and how God was moved by his entreaty, as well as all his sins and unfaithfulness, and the sites where he built high places and set up Asherah poles and idols before he humbled himself -- all are written in the records of the seers.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 보시기에 악을 행하여 여호와께서 이스라엘 자손 앞에서 쫓아내신 이방 사람들의 가증한 일을 본받아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following the detestable practices of the nations the LORD had driven out before the Israelites.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므낫세가 그의 열조와 함께 누우매 그의 궁에 장사되고 그의 아들 아몬이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Manasseh rested with his fathers and was buried in his palace. And Amon his son succeeded him as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아몬이 왕위에 오를 때에 나이가 이십이 세라 예루살렘에서 이 년 동안 다스리며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 was twenty-two years old when he became king, and he reigned in Jerusalem two years.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그의 아버지 므낫세의 행함 같이 여호와 보시기에 악을 행하여 아몬이 그의 아버지 므낫세가 만든 아로새긴 모든 우상에게 제사하여 섬겼으며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as his father Manasseh had done. Amon worshiped and offered sacrifices to all the idols Manasseh had made.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아몬이 그의 아버지 므낫세가 스스로 겸손함 같이 여호와 앞에서 스스로 겸손하지 아니하고 더욱 범죄하더니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unlike his father Manasseh, he did not humble himself before the LORD; Amon increased his guilt.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신하가 반역하여 왕을 궁중에서 죽이매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Amon's officials conspired against him and assassinated him in his palace.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백성들이 아몬 왕을 반역한 사람들을 다 죽이고 그의 아들 요시야를 대신하여 왕으로 삼으니라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the land killed all who had plotted against King Amon, and they made Josiah his son king in his place.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아버지 히스기야가 헐어 버린 산당을 다시 세우며 바알들을 위하여 제단을 쌓으며 아세라 목상을 만들며 하늘의 모든 일월성신을 경배하여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rebuilt the high places his father Hezekiah had demolished; he also erected altars to the Baals and made Asherah poles. He bowed down to all the starry hosts and worshiped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전에 이르시기를 내가 내 이름을 예루살렘에 영원히 두리라 하신 여호와의 전에 제단들을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altars in the temple of the LORD, of which the LORD had said, "My Name will remain in Jerusalem forever."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여호와의 전 두 마당에 하늘의 일월성신을 위하여 제단들을 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both courts of the temple of the LORD, he built altars to all the starry hosts.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힌놈의 아들 골짜기에서 그의 아들들을 불 가운데로 지나가게 하며 또 점치며 사술과 요술을 행하며 신접한 자와 박수를 신임하여 여호와 보시기에 악을 많이 행하여 여호와를 진노하게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sacrificed his sons in the fire in the Valley of Ben Hinnom, practiced sorcery, divination and witchcraft, and consulted mediums and spiritists. He did much evil in the eyes of the LORD, provoking him to anger.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자기가 만든 아로새긴 목상을 하나님의 전에 세웠더라 옛적에 하나님이 이 성전에 대하여 다윗과 그의 아들 솔로몬에게 이르시기를 내가 이스라엘 모든 지파 중에서 택한 이 성전과 예루살렘에 내 이름을 영원히 둘지라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carved image he had made and put it in God's temple, of which God had said to David and to his son Solomon, "In this temple and in Jerusalem, which I have chosen out of all the tribes of Israel, I will put my Name forever.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만일 이스라엘 사람이 내가 명령한 일들 곧 모세를 통하여 전한 모든 율법과 율례와 규례를 지켜 행하면 내가 그들의 발로 다시는 그의 조상들에게 정하여 준 땅에서 옮기지 않게 하리라 하셨으나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not again make the feet of the Israelites leave the land I assigned to your forefathers, if only they will be careful to do everything I commanded them concerning all the laws, decrees and ordinances given through Moses."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33장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유다와 예루살렘 주민이 므낫세의 꾀임을 받고 악을 행한 것이 여호와께서 이스라엘 자손 앞에서 멸하신 모든 나라보다 더욱 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Manasseh led Judah and the people of Jerusalem astray, so that they did more evil than the nations the LORD had destroyed before the Israelites.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