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요시야가 예루살렘에서 여호와께 유월절을 지켜 첫째 달 열넷째 날에 유월절 어린 양을 잡으니라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celebrated the Passover to the LORD in Jerusalem, and the Passover lamb was slaughtered on the fourteenth day of the first month.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이와 같이 섬길 일이 구비되매 왕의 명령을 따라 제사장들은 그들의 처소에 서고 레위 사람들은 그들의 반열대로 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service was arranged and the priests stood in their places with the Levites in their divisions as the king had ordered.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유월절 양을 잡으니 제사장들은 그들의 손에서 피를 받아 뿌리고 또 레위 사람들은 잡은 짐승의 가죽을 벗기고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Passover lambs were slaughtered, and the priests sprinkled the blood handed to them, while the Levites skinned the animals.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번제물을 옮겨 족속의 서열대로 모든 백성에게 나누어 모세의 책에 기록된 대로 여호와께 드리게 하고 소도 그와 같이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aside the burnt offerings to give them to the subdivisions of the families of the people to offer to the LORD, as is written in the Book of Moses. They did the same with the cattle.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규례대로 유월절 양을 불에 굽고 그 나머지 성물은 솥과 가마와 냄비에 삶아 모든 백성들에게 속히 분배하고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roasted the Passover animals over the fire as prescribed, and boiled the holy offerings in pots, caldrons and pans and served them quickly to all the people.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후에 자기와 제사장들을 위하여 준비하니 이는 아론의 자손 제사장들이 번제와 기름을 저녁까지 드리므로 레위 사람들이 자기와 아론의 자손 제사장들을 위하여 준비함이더라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they made preparations for themselves and for the priests, because the priests, the descendants of Aaron, were sacrificing the burnt offerings and the fat portions until nightfall. So the Levites made preparations for themselves and for the Aaronic priests.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아삽의 자손 노래하는 자들은 다윗과 아삽과 헤만과 왕의 선견자 여두둔이 명령한 대로 자기 처소에 있고 문지기들은 각 문에 있고 그 직무에서 떠날 것이 없었으니 이는 그의 형제 레위 사람들이 그들을 위하여 준비하였음이더라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musicians, the descendants of Asaph, were in the places prescribed by David, Asaph, Heman and Jeduthun the king's seer. The gatekeepers at each gate did not need to leave their posts, because their fellow Levites made the preparations for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이와 같이 당일에 여호와를 섬길 일이 다 준비되매 요시야 왕의 명령대로 유월절을 지키며 번제를 여호와의 제단에 드렸으며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at that time the entire service of the LORD was carried out for the celebration of the Passover and the offering of burnt offerings on the altar of the LORD, as King Josiah had ordered.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때에 모인 이스라엘 자손이 유월절을 지키고 이어서 무교절을 칠 일 동안 지켰으니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who were present celebrated the Passover at that time and observed the Feast of Unleavened Bread for seven days.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선지자 사무엘 이후로 이스라엘 가운데서 유월절을 이같이 지키지 못하였고 이스라엘 모든 왕들도 요시야가 제사장들과 레위 사람들과 모인 온 유다와 이스라엘 무리와 예루살렘 주민과 함께 지킨 것처럼은 유월절을 지키지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Passover had not been observed like this in Israel since the days of the prophet Samuel; and none of the kings of Israel had ever celebrated such a Passover as did Josiah, with the priests, the Levites and all Judah and Israel who were there with the people of Jerusalem.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요시야가 왕위에 있은 지 열여덟째 해에 이 유월절을 지켰더라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Passover was celebrated in the eighteenth year of Josiah's reign.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왕이 제사장들에게 그들의 직분을 맡기고 격려하여 여호와의 전에서 직무를 수행하게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appointed the priests to their duties and encouraged them in the service of the LORD's temple.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모든 일 후 곧 요시야가 성전을 정돈하기를 마친 후에 애굽 왕 느고가 유브라데 강 가의 갈그미스를 치러 올라왔으므로 요시야가 나가서 방비하였더니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all this, when Josiah had set the temple in order, Neco king of Egypt went up to fight at Carchemish on the Euphrates, and Josiah marched out to meet him in battle.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느고가 요시야에게 사신을 보내어 이르되 유다 왕이여 내가 그대와 무슨 관계가 있느냐 내가 오늘 그대를 치려는 것이 아니요 나와 더불어 싸우는 족속을 치려는 것이라 하나님이 나에게 명령하사 속히 하라 하셨은즉 하나님이 나와 함께 계시니 그대는 하나님을 거스르지 말라 그대를 멸하실까 하노라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Neco sent messengers to him, saying, "What quarrel is there between you and me, O king of Judah? It is not you I am attacking at this time, but the house with which I am at war. God has told me to hurry; so stop opposing God, who is with me, or he will destroy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요시야가 몸을 돌이켜 떠나기를 싫어하고 오히려 변장하고 그와 싸우고자 하여 하나님의 입에서 나온 느고의 말을 듣지 아니하고 므깃도 골짜기에 이르러 싸울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however, would not turn away from him, but disguised himself to engage him in battle. He would not listen to what Neco had said at God's command but went to fight him on the plain of Megiddo.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활 쏘는 자가 요시야 왕을 쏜지라 왕이 그의 신하들에게 이르되 내가 중상을 입었으니 나를 도와 나가게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Archers shot King Josiah, and he told his officers, "Take me away; I am badly wounded."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부하들이 그를 병거에서 내리게 하고 그의 버금 병거에 태워 예루살렘에 이른 후에 그가 죽으니 그의 조상들의 묘실에 장사되니라 온 유다와 예루살렘 사람들이 요시야를 슬퍼하고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took him out of his chariot, put him in the other chariot he had and brought him to Jerusalem, where he died. He was buried in the tombs of his fathers, and all Judah and Jerusalem mourned for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예레미야는 그를 위하여 애가를 지었으며 모든 노래하는 남자들과 여자들은 요시야를 슬피 노래하니 이스라엘에 규례가 되어 오늘까지 이르렀으며 그 가사는 애가 중에 기록되었더라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Jeremiah composed laments for Josiah, and to this day all the men and women singers commemorate Josiah in the laments. These became a tradition in Israel and are written in the Laments.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요시야의 남은 사적과 여호와의 율법에 기록된 대로 행한 모든 선한 일과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Josiah's reign and his acts of devotion, according to what is written in the Law of the LORD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그의 처음부터 끝까지의 행적은 이스라엘과 유다 열왕기에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events, from beginning to end, are written in the book of the kings of Israel and Judah.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여호와 앞에 구별되어서 온 이스라엘을 가르치는 레위 사람에게 이르되 거룩한 궤를 이스라엘 왕 다윗의 아들 솔로몬이 건축한 전 가운데 두고 다시는 너희 어깨에 메지 말고 마땅히 너희의 하나님 여호와와 그의 백성 이스라엘을 섬길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 Levites, who instructed all Israel and who had been consecrated to the LORD: "Put the sacred ark in the temple that Solomon son of David king of Israel built. It is not to be carried about on your shoulders. Now serve the LORD your God and his people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너희는 이스라엘 왕 다윗의 글과 다윗의 아들 솔로몬의 글을 준행하여 너희 족속대로 반열을 따라 스스로 준비하고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yourselves by families in your divisions, according to the directions written by David king of Israel and by his son Solomon.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 형제 모든 백성의 족속의 서열대로 또는 레위 족속의 서열대로 성소에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"Stand in the holy place with a group of Levites for each subdivision of the families of your fellow countrymen, the lay people.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스스로 성결하게 하고 유월절 어린 양을 잡아 너희 형제들을 위하여 준비하되 여호와께서 모세를 통하여 전하신 말씀을 따라 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Slaughter the Passover lambs, consecrate yourselves and prepare the lambs for your fellow countrymen, doing what the LORD commanded through Moses."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요시야가 그 모인 모든 이를 위하여 백성들에게 자기의 소유 양 떼 중에서 어린 양과 어린 염소 삼만 마리와 수소 삼천 마리를 내어 유월절 제물로 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provided for all the lay people who were there a total of thirty thousand sheep and goats for the Passover offerings, and also three thousand cattle -- all from the king's own possessions.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방백들도 즐거이 희생을 드려 백성과 제사장들과 레위 사람들에게 주었고 하나님의 전을 주장하는 자 힐기야와 스가랴와 여히엘은 제사장들에게 양 이천육백 마리와 수소 삼백 마리를 유월절 제물로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officials also contributed voluntarily to the people and the priests and Levites. Hilkiah, Zechariah and Jehiel, the administrators of God's temple, gave the priests twenty-six hundred Passover offerings and three hundred cattle.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레위 사람들의 우두머리들 곧 고나냐와 그의 형제 스마야와 느다넬과 또 하사뱌와 여이엘과 요사밧은 양 오천 마리와 수소 오백 마리를 레위 사람들에게 유월절 제물로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Conaniah along with Shemaiah and Nethanel, his brothers, and Hashabiah, Jeiel and Jozabad, the leaders of the Levites, provided five thousand Passover offerings and five hundred head of cattle for the Levites.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