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땅의 백성이 요시야의 아들 여호아하스를 세워 그의 아버지를 대신하여 예루살렘에서 왕으로 삼으니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people of the land took Jehoahaz son of Josiah and made him king in Jerusalem in place of his father.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해에 느부갓네살 왕이 사람을 보내어 여호야긴을 바벨론으로 잡아가고 여호와의 전의 귀한 그릇들도 함께 가져가고 그의 숙부 시드기야를 세워 유다와 예루살렘 왕으로 삼았더라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spring, King Nebuchadnezzar sent for him and brought him to Babylon, together with articles of value from the temple of the LORD, and he made Jehoiachin's uncle, Zedekiah, king over Judah and Jerusalem.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시드기야가 왕위에 오를 때에 나이가 이십일 세라 예루살렘에서 십일 년 동안 다스리며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Zedekiah was twenty-one years old when he became king, and he reigned in Jerusalem eleven years.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그의 하나님 여호와 보시기에 악을 행하고 선지자 예레미야가 여호와의 말씀으로 일러도 그 앞에서 겸손하지 아니하였으며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evil in the eyes of the LORD his God and did not humble himself before Jeremiah the prophet, who spoke the word of the LORD.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또한 느부갓네살 왕이 그를 그의 하나님을 가리켜 맹세하게 하였으나 그가 왕을 배반하고 목을 곧게 하며 마음을 완악하게 하여 이스라엘 하나님 여호와께로 돌아오지 아니하였고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also rebelled against King Nebuchadnezzar, who had made him take an oath in God's name. He became stiff-necked and hardened his heart and would not turn to the LORD, the God of Israel.</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모든 제사장들의 우두머리들과 백성도 크게 범죄하여 이방 모든 가증한 일을 따라서 여호와께서 예루살렘에 거룩하게 두신 그의 전을 더럽게 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Furthermore, all the leaders of the priests and the people became more and more unfaithful, following all the detestable practices of the nations and defiling the temple of the LORD, which he had consecrated in Jerusalem.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 조상들의 하나님 여호와께서 그의 백성과 그 거하시는 곳을 아끼사 부지런히 그의 사신들을 그 백성에게 보내어 이르셨으나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the God of their fathers, sent word to them through his messengers again and again, because he had pity on his people and on his dwelling place.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그의 백성이 하나님의 사신들을 비웃고 그의 말씀을 멸시하며 그의 선지자를 욕하여 여호와의 진노를 그의 백성에게 미치게 하여 회복할 수 없게 하였으므로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mocked God's messengers, despised his words and scoffed at his prophets until the wrath of the LORD was aroused against his people and there was no remedy.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하나님이 갈대아 왕의 손에 그들을 다 넘기시매 그가 와서 그들의 성전에서 칼로 청년들을 죽이며 청년 남녀와 노인과 병약한 사람을 긍휼히 여기지 아니하였으며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brought up against them the king of the Babylonians, who killed their young men with the sword in the sanctuary, and spared neither young man nor young woman, old man or aged. God handed all of them over to Nebuchadnezzar.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또 하나님의 전의 대소 그릇들과 여호와의 전의 보물과 왕과 방백들의 보물을 다 바벨론으로 가져가고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carried to Babylon all the articles from the temple of God, both large and small, and the treasures of the LORD's temple and the treasures of the king and his officials.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또 하나님의 전을 불사르며 예루살렘 성벽을 헐며 그들의 모든 궁실을 불사르며 그들의 모든 귀한 그릇들을 부수고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set fire to God's temple and broke down the wall of Jerusalem; they burned all the palaces and destroyed everything of value there.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여호아하스가 왕위에 오를 때에 나이가 이십삼 세더라 그가 예루살렘에서 다스린 지 석 달에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Jehoahaz was twenty-three years old when he became king, and he reigned in Jerusalem three months.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칼에서 살아 남은 자를 그가 바벨론으로 사로잡아가매 무리가 거기서 갈대아 왕과 그의 자손의 노예가 되어 바사국이 통치할 때까지 이르니라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carried into exile to Babylon the remnant, who escaped from the sword, and they became servants to him and his sons until the kingdom of Persia came to power.</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이에 토지가 황폐하여 땅이 안식년을 누림 같이 안식하여 칠십 년을 지냈으니 여호와께서 예레미야의 입으로 하신 말씀이 이루어졌더라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land enjoyed its sabbath rests; all the time of its desolation it rested, until the seventy years were completed in fulfillment of the word of the LORD spoken by Jeremiah.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바사의 고레스 왕 원년에 여호와께서 예레미야의 입으로 하신 말씀을 이루시려고 여호와께서 바사의 고레스 왕의 마음을 감동시키시매 그가 온 나라에 공포도 하고 조서도 내려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first year of Cyrus king of Persia, in order to fulfill the word of the LORD spoken by Jeremiah, the LORD moved the heart of Cyrus king of Persia to make a proclamation throughout his realm and to put it in writing:</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바사 왕 고레스가 이같이 말하노니 하늘의 신 여호와께서 세상 만국을 내게 주셨고 나에게 명령하여 유다 예루살렘에 성전을 건축하라 하셨나니 너희 중에 그의 백성된 자는 다 올라갈지어다 너희 하나님 여호와께서 함께 하시기를 원하노라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Cyrus king of Persia says: "`The LORD, the God of heaven, has given me all the kingdoms of the earth and he has appointed me to build a temple for him at Jerusalem in Judah. Anyone of his people among you -- may the LORD his God be with him, and let him go up.'"</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애굽 왕이 예루살렘에서 그의 왕위를 폐하고 또 그 나라에 은 백 달란트와 금 한 달란트를 벌금으로 내게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Egypt dethroned him in Jerusalem and imposed on Judah a levy of a hundred talents of silver and a talent of gold.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애굽 왕 느고가 또 그의 형제 엘리아김을 세워 유다와 예루살렘 왕으로 삼고 그의 이름을 고쳐 여호야김이라 하고 그의 형제 여호아하스를 애굽으로 잡아갔더라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Egypt made Eliakim, a brother of Jehoahaz, king over Judah and Jerusalem and changed Eliakim's name to Jehoiakim. But Neco took Eliakim's brother Jehoahaz and carried him off to Egypt.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여호야김이 왕위에 오를 때에 나이가 이십오 세라 예루살렘에서 십일 년 동안 다스리며 그의 하나님 여호와 보시기에 악을 행하였더라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Jehoiakim was twenty-five years old when he became king, and he reigned in Jerusalem eleven years. He did evil in the eyes of the LORD his God.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바벨론 왕 느부갓네살이 올라와서 그를 치고 그를 쇠사슬로 결박하여 바벨론으로 잡아가고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Nebuchadnezzar king of Babylon attacked him and bound him with bronze shackles to take him to Babylon.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느부갓네살이 또 여호와의 전 기구들을 바벨론으로 가져다가 바벨론에 있는 자기 신당에 두었더라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Nebuchadnezzar also took to Babylon articles from the temple of the LORD and put them in his temple there.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여호야김의 남은 사적과 그가 행한 모든 가증한 일들과 그에게 발견된 악행이 이스라엘과 유다 열왕기에 기록되니라 그의 아들 여호야긴이 대신하여 왕이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other events of Jehoiakim's reign, the detestable things he did and all that was found against him, are written in the book of the kings of Israel and Judah. And Jehoiachin his son succeeded him as king.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여호야긴이 왕위에 오를 때에 나이가 팔 세라 예루살렘에서 석달 열흘 동안 다스리며 여호와 보시기에 악을 행하였더라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Jehoiachin was eighteen years old when he became king, and he reigned in Jerusalem three months and ten days. He did evil in the eyes of the LORD.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