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솔로몬이 또 놋으로 제단을 만들었으니 길이가 이십 규빗이요 너비가 이십 규빗이요 높이가 십 규빗이며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made a bronze altar twenty cubits long, twenty cubits wide and ten cubits high.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 바다는 성전 오른쪽 동남방에 두었더라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placed the Sea on the south side, at the southeast corner.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후람이 또 솥과 부삽과 대접을 만들었더라 이와 같이 후람이 솔로몬 왕을 위하여 하나님의 성전에서 할 일을 마쳤으니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also made the pots and shovels and sprinkling bowls. So Huram finished the work he had undertaken for King Solomon in the temple of God: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곧 기둥 둘과 그 기둥 꼭대기의 공 같은 머리 둘과 또 기둥 꼭대기의 공 같은 기둥 머리를 가리는 그물 둘과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two pillars; the two bowl-shaped capitals on top of the pillars; the two sets of network decorating the two bowl-shaped capitals on top of the pillars;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또 그 그물들을 위하여 만든 각 그물에 두 줄씩으로 기둥 위의 공 같은 두 머리를 가리는 석류 사백 개와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four hundred pomegranates for the two sets of network (two rows of pomegranates for each network, decorating the bowl-shaped capitals on top of the pillars);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또 받침과 받침 위의 물두멍과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stands with their basins;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한 바다와 그 바다 아래에 소 열두 마리와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Sea and the twelve bulls under it;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솥과 부삽과 고기 갈고리와 여호와의 전의 모든 그릇들이라 후람의 아버지가 솔로몬 왕을 위하여 빛나는 놋으로 만들 때에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pots, shovels, meat forks and all related articles. All the objects that Huram-Abi made for King Solomon for the temple of the LORD were of polished bronze.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왕이 요단 평지에서 숙곳과 스레다 사이의 진흙에 그것들을 부어 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had them cast in clay molds in the plain of the Jordan between Succoth and Zarethan.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이와 같이 솔로몬이 이 모든 기구를 매우 많이 만들었으므로 그 놋 무게를 능히 측량할 수 없었더라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these things that Solomon made amounted to so much that the weight of the bronze was not determined.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솔로몬이 또 하나님의 전의 모든 기구를 만들었으니 곧 금 제단과 진설병 상들과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Solomon also made all the furnishings that were in God's temple: the golden altar; the tables on which was the bread of the Presence;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또 놋을 부어 바다를 만들었으니 지름이 십 규빗이요 그 모양이 둥글며 그 높이는 다섯 규빗이요 주위는 삼십 규빗 길이의 줄을 두를 만하며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made the Sea of cast metal, circular in shape, measuring ten cubits from rim to rim and five cubits high. It took a line of thirty cubits to measure around it.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지성소 앞에서 규례대로 불을 켤 순금 등잔대와 그 등잔이며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lampstands of pure gold with their lamps, to burn in front of the inner sanctuary as prescribed;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또 순수한 금으로 만든 꽃과 등잔과 부젓가락이며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gold floral work and lamps and tongs (they were solid gold);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또 순금으로 만든 불집게와 주발과 숟가락과 불 옮기는 그릇이며 또 성전 문 곧 지성소의 문과 내전의 문을 금으로 입혔더라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pure gold wick trimmers, sprinkling bowls, dishes and censers; and the gold doors of the temple: the inner doors to the Most Holy Place and the doors of the main hall.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 가장자리 아래에는 돌아가며 소 형상이 있는데 각 규빗에 소가 열 마리씩 있어서 바다 주위에 둘렸으니 그 소는 바다를 부어 만들 때에 두 줄로 부어 만들었으며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Below the rim, figures of bulls encircled it -- ten to a cubit. The bulls were cast in two rows in one piece with the Sea.</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 바다를 놋쇠 황소 열두 마리가 받쳤으니 세 마리는 북쪽을 향하였고 세 마리는 서쪽을 향하였고 세 마리는 남쪽을 향하였고 세 마리는 동쪽을 향하였으며 바다를 그 위에 놓았고 소의 엉덩이는 다 안으로 향하였으며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Sea stood on twelve bulls, three facing north, three facing west, three facing south and three facing east. The Sea rested on top of them, and their hindquarters were toward the center.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바다의 두께는 한 손 너비만 하고 그 둘레는 잔 둘레와 같이 백합화의 모양으로 만들었으니 그 바다에는 삼천 밧을 담겠으며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was a handbreadth in thickness, and its rim was like the rim of a cup, like a lily blossom. It held three thousand baths.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또 물두멍 열 개를 만들어 다섯 개는 오른쪽에 두고 다섯 개는 왼쪽에 두어 씻게 하되 번제에 속한 물건을 거기서 씻게 하였으며 그 바다는 제사장들이 씻기 위한 것이더라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then made ten basins for washing and placed five on the south side and five on the north. In them the things to be used for the burnt offerings were rinsed, but the Sea was to be used by the priests for washing.</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또 규례대로 금으로 등잔대 열 개를 만들어 내전 안에 두었으니 왼쪽에 다섯 개요 오른쪽에 다섯 개이며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made ten gold lampstands according to the specifications for them and placed them in the temple, five on the south side and five on the north.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또 상 열 개를 만들어 내전 안에 두었으니 왼쪽에 다섯 개요 오른쪽에 다섯 개이며 또 금으로 대접 백 개를 만들었고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made ten tables and placed them in the temple, five on the south side and five on the north. He also made a hundred gold sprinkling bowls.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또 제사장의 뜰과 큰 뜰과 뜰 문을 만들고 그 문짝에 놋을 입혔고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made the courtyard of the priests, and the large court and the doors for the court, and overlaid the doors with bronze.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