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 왕이 나이가 많아 늙으니 이불을 덮어도 따뜻하지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David was old and well advanced in years, he could not keep warm even when they put covers over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선지자 나단과 브나야와 용사들과 자기 동생 솔로몬은 청하지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did not invite Nathan the prophet or Benaiah or the special guard or his brother Solomon.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나단이 솔로몬의 어머니 밧세바에게 말하여 이르되 학깃의 아들 아도니야가 왕이 되었음을 듣지 못하였나이까 우리 주 다윗은 알지 못하시나이다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Nathan asked Bathsheba, Solomon's mother, "Have you not heard that Adonijah, the son of Haggith, has become king without our lord David's knowing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이제 내게 당신의 생명과 당신의 아들 솔로몬의 생명을 구할 계책을 말하도록 허락하소서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let me advise you how you can save your own life and the life of your son Solomon.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당신은 다윗 왕 앞에 들어가서 아뢰기를 내 주 왕이여 전에 왕이 여종에게 맹세하여 이르시기를 네 아들 솔로몬이 반드시 나를 이어 왕이 되어 내 왕위에 앉으리라 하지 아니하셨나이까 그런데 아도니야가 무슨 이유로 왕이 되었나이까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in to King David and say to him, `My lord the king, did you not swear to me your servant: "Surely Solomon your son shall be king after me, and he will sit on my throne"? Why then has Adonijah become king?'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당신이 거기서 왕과 말씀하실 때에 나도 뒤이어 들어가서 당신의 말씀을 확증하리이다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 are still there talking to the king, I will come in and confirm what you have said."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밧세바가 이에 침실에 들어가 왕에게 이르니 왕이 심히 늙었으므로 수넴 여자 아비삭이 시중들었더라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Bathsheba went to see the aged king in his room, where Abishag the Shunammite was attending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밧세바가 몸을 굽혀 왕께 절하니 왕이 이르되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Bathsheba bowed low and knelt before the king. "What is it you want?" the king asked.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왕께 대답하되 내 주여 왕이 전에 왕의 하나님 여호와를 가리켜 여종에게 맹세하시기를 네 아들 솔로몬이 반드시 나를 이어 왕이 되어 내 왕위에 앉으리라 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him, "My lord, you yourself swore to me your servant by the LORD your God: `Solomon your son shall be king after me, and he will sit on my throne.'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이제 아도니야가 왕이 되었어도 내 주 왕은 알지 못하시나이다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Adonijah has become king, and you, my lord the king, do not know about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수소와 살찐 송아지와 양을 많이 잡고 왕의 모든 아들과 제사장 아비아달과 군사령관 요압을 청하였으나 왕의 종 솔로몬은 청하지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sacrificed great numbers of cattle, fattened calves, and sheep, and has invited all the king's sons, Abiathar the priest and Joab the commander of the army, but he has not invited Solomon your servant.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그의 시종들이 왕께 아뢰되 우리 주 왕을 위하여 젊은 처녀 하나를 구하여 그로 왕을 받들어 모시게 하고 왕의 품에 누워 우리 주 왕으로 따뜻하시게 하리이다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his servants said to him, "Let us look for a young virgin to attend the king and take care of him. She can lie beside him so that our lord the king may keep warm."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 주 왕이여 온 이스라엘이 왕에게 다 주목하고 누가 내 주 왕을 이어 그 왕위에 앉을지를 공포하시기를 기다리나이다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 the king, the eyes of all Israel are on you, to learn from you who will sit on the throne of my lord the king after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그렇지 아니하면 내 주 왕께서 그의 조상들과 함께 잘 때에 나와 내 아들 솔로몬은 죄인이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as soon as my lord the king is laid to rest with his fathers, I and my son Solomon will be treated as criminals."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밧세바가 왕과 말할 때에 선지자 나단이 들어온지라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she was still speaking with the king, Nathan the prophet arrived.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어떤 사람이 왕께 말하여 이르되 선지자 나단이 여기 있나이다 하니 그가 왕 앞에 들어와서 얼굴을 땅에 대고 왕께 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told the king, "Nathan the prophet is here." So he went before the king and bowed with his face to the ground.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이르되 내 주 왕께서 이르시기를 아도니야가 나를 이어 왕이 되어 내 왕위에 앉으리라 하셨나이까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Nathan said, "Have you, my lord the king, declared that Adonijah shall be king after you, and that he will sit on your throne?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오늘 내려가서 수소와 살찐 송아지와 양을 많이 잡고 왕의 모든 아들과 군사령관들과 제사장 아비아달을 청하였는데 그들이 아도니야 앞에서 먹고 마시며 아도니야 왕은 만세수를 하옵소서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Today he has gone down and sacrificed great numbers of cattle, fattened calves, and sheep. He has invited all the king's sons, the commanders of the army and Abiathar the priest. Right now they are eating and drinking with him and saying, `Long live King Adonijah!'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왕의 종 나와 제사장 사독과 여호야다의 아들 브나야와 왕의 종 솔로몬은 청하지 아니하였사오니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me your servant, and Zadok the priest, and Benaiah son of Jehoiada, and your servant Solomon he did not invite.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이것이 내 주 왕께서 정하신 일이니이까 그런데 왕께서 내 주 왕을 이어 그 왕위에 앉을 자를 종에게 알게 하지 아니하셨나이다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something my lord the king has done without letting his servants know who should sit on the throne of my lord the king after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다윗 왕이 명령하여 이르되 밧세바를 내 앞으로 부르라 하매 그가 왕의 앞으로 들어가 그 앞에 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David said, "Call in Bathsheba." So she came into the king's presence and stood before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 이르되 내 생명을 모든 환난에서 구하신 여호와께서 살아 계심을 두고 맹세하노라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then took an oath: "As surely as the LORD lives, who has delivered me out of every trouble,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사방 영토 내에 아리따운 처녀를 구하던 중 수넴 여자 아비삭을 얻어 왕께 데려왔으니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searched throughout Israel for a beautiful girl and found Abishag, a Shunammite, and brought her to the king.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이전에 이스라엘의 하나님 여호와를 가리켜 네게 맹세하여 이르기를 네 아들 솔로몬이 반드시 나를 이어 왕이 되고 나를 대신하여 내 왕위에 앉으리라 하였으니 내가 오늘 그대로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surely carry out today what I swore to you by the LORD, the God of Israel: Solomon your son shall be king after me, and he will sit on my throne in my place."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밧세바가 얼굴을 땅에 대고 절하며 내 주 다윗 왕은 만세수를 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Bathsheba bowed low with her face to the ground and, kneeling before the king, said, "May my lord King David live forever!"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 왕이 이르되 제사장 사독과 선지자 나단과 여호야다의 아들 브나야를 내 앞으로 부르라 하니 그들이 왕 앞에 이른지라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David said, "Call in Zadok the priest, Nathan the prophet and Benaiah son of Jehoiada." When they came before the king,</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왕이 그들에게 이르되 너희는 너희 주의 신하들을 데리고 내 아들 솔로몬을 내 노새에 태우고 기혼으로 인도하여 내려가고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"Take your lord's servants with you and set Solomon my son on my own mule and take him down to Gihon.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거기서 제사장 사독과 선지자 나단은 그에게 기름을 부어 이스라엘 왕으로 삼고 너희는 뿔나팔을 불며 솔로몬 왕은 만세수를 하옵소서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have Zadok the priest and Nathan the prophet anoint him king over Israel. Blow the trumpet and shout, `Long live King Solomon!'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그를 따라 올라오라 그가 와서 내 왕위에 앉아 나를 대신하여 왕이 되리라 내가 그를 세워 이스라엘과 유다의 통치자로 지명하였느니라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are to go up with him, and he is to come and sit on my throne and reign in my place. I have appointed him ruler over Israel and Judah."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여호야다의 아들 브나야가 왕께 대답하여 이르되 아멘 내 주 왕의 하나님 여호와께서도 이렇게 말씀하시기를 원하오며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answered the king, "Amen! May the LORD, the God of my lord the king, so declare it.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여호와께서 내 주 왕과 함께 계심 같이 솔로몬과 함께 계셔서 그의 왕위를 내 주 다윗 왕의 왕위보다 더 크게 하시기를 원하나이다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LORD was with my lord the king, so may he be with Solomon to make his throne even greater than the throne of my lord King David!"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제사장 사독과 선지자 나단과 여호야다의 아들 브나야와 그렛 사람과 블렛 사람이 내려가서 솔로몬을 다윗 왕의 노새에 태우고 인도하여 기혼으로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Zadok the priest, Nathan the prophet, Benaiah son of Jehoiada, the Kerethites and the Pelethites went down and put Solomon on King David's mule and escorted him to Gihon.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제사장 사독이 성막 가운데에서 기름 담은 뿔을 가져다가 솔로몬에게 기름을 부으니 이에 뿔나팔을 불고 모든 백성이 솔로몬 왕은 만세수를 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Zadok the priest took the horn of oil from the sacred tent and anointed Solomon. Then they sounded the trumpet and all the people shouted, "Long live King Solomon!"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처녀는 심히 아름다워 그가 왕을 받들어 시중들었으나 왕이 잠자리는 같이 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 was very beautiful; she took care of the king and waited on him, but the king had no intimate relations with her.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모든 백성이 그를 따라 올라와서 피리를 불며 크게 즐거워하므로 땅이 그들의 소리로 말미암아 갈라질 듯하니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people went up after him, playing flutes and rejoicing greatly, so that the ground shook with the sound.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아도니야와 그와 함께 한 손님들이 먹기를 마칠 때에 다 들은지라 요압이 뿔나팔 소리를 듣고 이르되 어찌하여 성읍 중에서 소리가 요란하냐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Adonijah and all the guests who were with him heard it as they were finishing their feast. On hearing the sound of the trumpet, Joab asked, "What's the meaning of all the noise in the city?"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말할 때에 제사장 아비아달의 아들 요나단이 오는지라 아도니야가 이르되 들어오라 너는 용사라 아름다운 소식을 가져오는도다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as he was speaking, Jonathan son of Abiathar the priest arrived. Adonijah said, "Come in. A worthy man like you must be bringing good news."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요나단이 아도니야에게 대답하여 이르되 과연 우리 주 다윗 왕이 솔로몬을 왕으로 삼으셨나이다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at all!" Jonathan answered. "Our lord King David has made Solomon king.</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왕께서 제사장 사독과 선지자 나단과 여호야다의 아들 브나야와 그렛 사람과 블렛 사람을 솔로몬과 함께 보내셨는데 그들 무리가 왕의 노새에 솔로몬을 태워다가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has sent with him Zadok the priest, Nathan the prophet, Benaiah son of Jehoiada, the Kerethites and the Pelethites, and they have put him on the king's mule,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제사장 사독과 선지자 나단이 기혼에서 기름을 부어 왕으로 삼고 무리가 그 곳에서 올라오며 즐거워하므로 성읍이 진동하였나니 당신들에게 들린 소리가 이것이라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Zadok the priest and Nathan the prophet have anointed him king at Gihon. From there they have gone up cheering, and the city resounds with it. That's the noise you hear.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또 솔로몬도 왕좌에 앉아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Solomon has taken his seat on the royal throne.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왕의 신하들도 와서 우리 주 다윗 왕에게 축복하여 이르기를 왕의 하나님이 솔로몬의 이름을 왕의 이름보다 더 아름답게 하시고 그의 왕위를 왕의 위보다 크게 하시기를 원하나이다 하매 왕이 침상에서 몸을 굽히고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 royal officials have come to congratulate our lord King David, saying, `May your God make Solomon's name more famous than yours and his throne greater than yours!' And the king bowed in worship on his bed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또한 이르시기를 이스라엘의 하나님 여호와를 찬송하리로다 여호와께서 오늘 내 왕위에 앉을 자를 주사 내 눈으로 보게 하셨도다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`Praise be to the LORD, the God of Israel, who has allowed my eyes to see a successor on my throne today.'"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아도니야와 함께 한 손님들이 다 놀라 일어나 각기 갈 길로 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all Adonijah's guests rose in alarm and dispersed.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학깃의 아들 아도니야가 스스로 높여서 이르기를 내가 왕이 되리라 하고 자기를 위하여 병거와 기병과 호위병 오십 명을 준비하니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Adonijah, whose mother was Haggith, put himself forward and said, "I will be king." So he got chariots and horses ready, with fifty men to run ahead of him.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아도니야도 솔로몬을 두려워하여 일어나 가서 제단 뿔을 잡으니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Adonijah, in fear of Solomon, went and took hold of the horns of the altar.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어떤 사람이 솔로몬에게 말하여 이르되 아도니야가 솔로몬 왕을 두려워하여 지금 제단 뿔을 잡고 말하기를 솔로몬 왕이 오늘 칼로 자기 종을 죽이지 않겠다고 내게 맹세하기를 원한다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was told, "Adonijah is afraid of King Solomon and is clinging to the horns of the altar. He says, `Let King Solomon swear to me today that he will not put his servant to death with the sword.'"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솔로몬이 이르되 그가 만일 선한 사람일진대 그의 머리털 하나도 땅에 떨어지지 아니하려니와 그에게 악한 것이 보이면 죽으리라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replied, "If he shows himself to be a worthy man, not a hair of his head will fall to the ground; but if evil is found in him, he will die."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사람을 보내어 그를 제단에서 이끌어 내리니 그가 와서 솔로몬 왕께 절하매 솔로몬이 이르기를 네 집으로 가라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Solomon sent men, and they brought him down from the altar. And Adonijah came and bowed down to King Solomon, and Solomon said, "Go to your home."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압살롬 다음에 태어난 자요 용모가 심히 준수한 자라 그의 아버지가 네가 어찌하여 그리 하였느냐고 하는 말로 한 번도 그를 섭섭하게 한 일이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had never interfered with him by asking, "Why do you behave as you do?" He was also very handsome and was born next after Absalom.)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아도니야가 스루야의 아들 요압과 제사장 아비아달과 모의하니 그들이 따르고 도우나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Adonijah conferred with Joab son of Zeruiah and with Abiathar the priest, and they gave him their support.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제사장 사독과 여호야다의 아들 브나야와 선지자 나단과 시므이와 레이와 다윗의 용사들은 아도니야와 같이 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Zadok the priest, Benaiah son of Jehoiada, Nathan the prophet, Shimei and Rei and David's special guard did not join Adonijah.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아도니야가 에느로겔 근방 소헬렛 바위 곁에서 양과 소와 살찐 송아지를 잡고 왕자 곧 자기의 모든 동생과 왕의 신하 된 유다 모든 사람을 다 청하였으나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Adonijah then sacrificed sheep, cattle and fattened calves at the Stone of Zoheleth near En Rogel. He invited all his brothers, the king's sons, and all the men of Judah who were royal officials,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