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스바의 여왕이 여호와의 이름으로 말미암은 솔로몬의 명성을 듣고 와서 어려운 문제로 그를 시험하고자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queen of Sheba heard about the fame of Solomon and his relation to the name of the LORD, she came to test him with hard questions.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이에 그가 금 일백이십 달란트와 심히 많은 향품과 보석을 왕에게 드렸으니 스바의 여왕이 솔로몬 왕에게 드린 것처럼 많은 향품이 다시 오지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she gave the king 120 talents of gold, large quantities of spices, and precious stones. Never again were so many spices brought in as those the queen of Sheba gave to King Solomon.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오빌에서부터 금을 실어온 히람의 배들이 오빌에서 많은 백단목과 보석을 운반하여 오매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(Hiram's ships brought gold from Ophir; and from there they brought great cargoes of almugwood and precious stones.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왕이 백단목으로 여호와의 성전과 왕궁의 난간을 만들고 또 노래하는 자를 위하여 수금과 비파를 만들었으니 이같은 백단목은 전에도 온 일이 없었고 오늘까지도 보지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used the almugwood to make supports for the temple of the LORD and for the royal palace, and to make harps and lyres for the musicians. So much almugwood has never been imported or seen since that day.)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솔로몬 왕이 왕의 규례대로 스바의 여왕에게 물건을 준 것 외에 또 그의 소원대로 구하는 것을 주니 이에 그가 그의 신하들과 함께 본국으로 돌아갔더라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gave the queen of Sheba all she desired and asked for, besides what he had given her out of his royal bounty. Then she left and returned with her retinue to her own country.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솔로몬의 세입금의 무게가 금 육백육십육 달란트요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weight of the gold that Solomon received yearly was 666 talents,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외에 또 상인들과 무역하는 객상과 아라비아의 모든 왕들과 나라의 고관들에게서도 가져온지라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including the revenues from merchants and traders and from all the Arabian kings and the governors of the land.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솔로몬 왕이 쳐서 늘인 금으로 큰 방패 이백 개를 만들었으니 매 방패에 든 금이 육백 세겔이며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made two hundred large shields of hammered gold; six hundred bekas of gold went into each shield.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 쳐서 늘인 금으로 작은 방패 삼백 개를 만들었으니 매 방패에 든 금이 삼 마네라 왕이 이것들을 레바논 나무 궁에 두었더라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made three hundred small shields of hammered gold, with three minas of gold in each shield. The king put them in the Palace of the Forest of Lebanon.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왕이 또 상아로 큰 보좌를 만들고 정금으로 입혔으니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made a great throne inlaid with ivory and overlaid with fine gold.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보좌에는 여섯 층계가 있고 보좌 뒤에 둥근 머리가 있고 앉는 자리 양쪽에는 팔걸이가 있고 팔걸이 곁에는 사자가 하나씩 서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throne had six steps, and its back had a rounded top. On both sides of the seat were armrests, with a lion standing beside each of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예루살렘에 이르니 수행하는 자가 심히 많고 향품과 심히 많은 금과 보석을 낙타에 실었더라 그가 솔로몬에게 나아와 자기 마음에 있는 것을 다 말하매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Arriving at Jerusalem with a very great caravan -- with camels carrying spices, large quantities of gold, and precious stones -- she came to Solomon and talked with him about all that she had on her mind.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열두 사자가 있어 그 여섯 층계 좌우편에 서 있으니 어느 나라에도 이같이 만든 것이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Twelve lions stood on the six steps, one at either end of each step. Nothing like it had ever been made for any other kingdom.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솔로몬 왕이 마시는 그릇은 다 금이요 레바논 나무 궁의 그릇들도 다 정금이라 은 기물이 없으니 솔로몬의 시대에 은을 귀히 여기지 아니함은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King Solomon's goblets were gold, and all the household articles in the Palace of the Forest of Lebanon were pure gold. Nothing was made of silver, because silver was considered of little value in Solomon's days.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왕이 바다에 다시스 배들을 두어 히람의 배와 함께 있게 하고 그 다시스 배로 삼 년에 한 번씩 금과 은과 상아와 원숭이와 공작을 실어 왔음이더라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had a fleet of trading ships at sea along with the ships of Hiram. Once every three years it returned, carrying gold, silver and ivory, and apes and baboons.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솔로몬 왕의 재산과 지혜가 세상의 그 어느 왕보다 큰지라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was greater in riches and wisdom than all the other kings of the earth.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온 세상 사람들이 다 하나님께서 솔로몬의 마음에 주신 지혜를 들으며 그의 얼굴을 보기 원하여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world sought audience with Solomon to hear the wisdom God had put in his heart.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그들이 각기 예물을 가지고 왔으니 곧 은 그릇과 금 그릇과 의복과 갑옷과 향품과 말과 노새라 해마다 그리하였더라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Year after year, everyone who came brought a gift -- articles of silver and gold, robes, weapons and spices, and horses and mules.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솔로몬이 병거와 마병을 모으매 병거가 천사백 대요 마병이 만이천 명이라 병거성에도 두고 예루살렘 왕에게도 두었으며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accumulated chariots and horses; he had fourteen hundred chariots and twelve thousand horses, which he kept in the chariot cities and also with him in Jerusalem.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왕이 예루살렘에서 은을 돌 같이 흔하게 하고 백향목을 평지의 뽕나무 같이 많게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made silver as common in Jerusalem as stones, and cedar as plentiful as sycamore-fig trees in the foothills.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솔로몬의 말들은 애굽에서 들여왔으니 왕의 상인들이 값주고 산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Solomon's horses were imported from Egypt and from Kue -- the royal merchants purchased them from Kue.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애굽에서 들여온 병거는 한 대에 은 육백 세겔이요 말은 한 필에 백오십 세겔이라 이와 같이 헷 사람의 모든 왕과 아람 왕들에게 그것들을 되팔기도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imported a chariot from Egypt for six hundred shekels of silver, and a horse for a hundred and fifty. They also exported them to all the kings of the Hittites and of the Arameans.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솔로몬이 그가 묻는 말에 다 대답하였으니 왕이 알지 못하여 대답하지 못한 것이 하나도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answered all her questions; nothing was too hard for the king to explain to her.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스바의 여왕이 솔로몬의 모든 지혜와 그 건축한 왕궁과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queen of Sheba saw all the wisdom of Solomon and the palace he had built,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상의 식물과 그의 신하들의 좌석과 그의 시종들이 시립한 것과 그들의 관복과 술 관원들과 여호와의 성전에 올라가는 층계를 보고 크게 감동되어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food on his table, the seating of his officials, the attending servants in their robes, his cupbearers, and the burnt offerings he made at the temple of the LORD, she was overwhelmed.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왕께 말하되 내가 내 나라에서 당신의 행위와 당신의 지혜에 대하여 들은 소문이 사실이로다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said to the king, "The report I heard in my own country about your achievements and your wisdom is true.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그 말들을 믿지 아니하였더니 이제 와서 친히 본즉 내게 말한 것은 절반도 못되니 당신의 지혜와 복이 내가 들은 소문보다 더하도다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did not believe these things until I came and saw with my own eyes. Indeed, not even half was told me; in wisdom and wealth you have far exceeded the report I heard.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복되도다 당신의 사람들이여 복되도다 당신의 이 신하들이여 항상 당신 앞에 서서 당신의 지혜를 들음이로다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happy your men must be! How happy your officials, who continually stand before you and hear your wisdom!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당신의 하나님 여호와를 송축할지로다 여호와께서 당신을 기뻐하사 이스라엘 왕위에 올리셨고 여호와께서 영원히 이스라엘을 사랑하시므로 당신을 세워 왕으로 삼아 정의와 공의를 행하게 하셨도다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Praise be to the LORD your God, who has delighted in you and placed you on the throne of Israel. Because of the LORD's eternal love for Israel, he has made you king, to maintain justice and righteousness."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