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 왕이 바로의 딸 외에 이방의 많은 여인을 사랑하였으니 곧 모압과 암몬과 에돔과 시돈과 헷 여인이라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however, loved many foreign women besides Pharaoh's daughter -- Moabites, Ammonites, Edomites, Sidonians and Hittites.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일에 대하여 명령하사 다른 신을 따르지 말라 하셨으나 그가 여호와의 명령을 지키지 않았으므로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he had forbidden Solomon to follow other gods, Solomon did not keep the LORD's command.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솔로몬에게 말씀하시되 네게 이러한 일이 있었고 또 네가 내 언약과 내가 네게 명령한 법도를 지키지 아니하였으니 내가 반드시 이 나라를 네게서 빼앗아 네 신하에게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said to Solomon, "Since this is your attitude and you have not kept my covenant and my decrees, which I commanded you, I will most certainly tear the kingdom away from you and give it to one of your subordinates.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네 아버지 다윗을 위하여 네 세대에는 이 일을 행하지 아니하고 네 아들의 손에서 빼앗으려니와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for the sake of David your father, I will not do it during your lifetime. I will tear it out of the hand of your son.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오직 내가 이 나라를 다 빼앗지 아니하고 내 종 다윗과 내가 택한 예루살렘을 위하여 한 지파를 네 아들에게 주리라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not tear the whole kingdom from him, but will give him one tribe for the sake of David my servant and for the sake of Jerusalem, which I have chosen."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에돔 사람 하닷을 일으켜 솔로몬의 대적이 되게 하시니 그는 왕의 자손으로서 에돔에 거하였더라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raised up against Solomon an adversary, Hadad the Edomite, from the royal line of Edom.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전에 다윗이 에돔에 있을 때에 군대 지휘관 요압이 가서 죽임을 당한 자들을 장사하고 에돔의 남자를 다 쳐서 죽였는데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Earlier when David was fighting with Edom, Joab the commander of the army, who had gone up to bury the dead, had struck down all the men in Edom.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요압은 에돔의 남자를 다 없애기까지 이스라엘 무리와 함께 여섯 달 동안 그 곳에 머물렀더라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and all the Israelites stayed there for six months, until they had destroyed all the men in Edom.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하닷은 작은 아이라 그의 아버지 신하 중 에돔 사람 몇몇과 함께 도망하여 애굽으로 가려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Hadad, still only a boy, fled to Egypt with some Edomite officials who had served his father.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미디안을 떠나 바란에 이르고 거기서 사람을 데리고 애굽으로 가서 애굽 왕 바로에게 나아가매 바로가 그에게 집과 먹을 양식을 주며 또 토지를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out from Midian and went to Paran. Then taking men from Paran with them, they went to Egypt, to Pharaoh king of Egypt, who gave Hadad a house and land and provided him with food.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하닷이 바로의 눈 앞에 크게 은총을 얻었으므로 바로가 자기의 처제 곧 왕비 다브네스의 아우를 그의 아내로 삼으매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was so pleased with Hadad that he gave him a sister of his own wife, Queen Tahpenes, in marriage.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일찍이 이 여러 백성에 대하여 이스라엘 자손에게 말씀하시기를 너희는 그들과 서로 통혼하지 말며 그들도 너희와 서로 통혼하게 하지 말라 그들이 반드시 너희의 마음을 돌려 그들의 신들을 따르게 하리라 하셨으나 솔로몬이 그들을 사랑하였더라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from nations about which the LORD had told the Israelites, "You must not intermarry with them, because they will surely turn your hearts after their gods." Nevertheless, Solomon held fast to them in love.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다브네스의 아우가 그로 말미암아 아들 그누밧을 낳았더니 다브네스가 그 아이를 바로의 궁중에서 젖을 떼게 하매 그누밧이 바로의 궁에서 바로의 아들 가운데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sister of Tahpenes bore him a son named Genubath, whom Tahpenes brought up in the royal palace. There Genubath lived with Pharaoh's own children.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하닷이 애굽에 있어서 다윗이 그의 조상들과 함께 잔 것과 군대 지휘관 요압이 죽은 것을 듣고 바로에게 아뢰되 나를 보내어 내 고국으로 가게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in Egypt, Hadad heard that David rested with his fathers and that Joab the commander of the army was also dead. Then Hadad said to Pharaoh, "Let me go, that I may return to my own country."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바로가 그에게 이르되 네가 나와 함께 있어 무슨 부족함이 있기에 네 고국으로 가기를 구하느냐 대답하되 없나이다 그러나 아무쪼록 나를 보내옵소서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have you lacked here that you want to go back to your own country?" Pharaoh asked. "Nothing," Hadad replied, "but do let me go!"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하나님이 또 엘리아다의 아들 르손을 일으켜 솔로몬의 대적자가 되게 하시니 그는 그의 주인 소바 왕 하닷에셀에게서 도망한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raised up against Solomon another adversary, Rezon son of Eliada, who had fled from his master, Hadadezer king of Zobah.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다윗이 소바 사람을 죽일 때에 르손이 사람들을 자기에게 모으고 그 무리의 괴수가 되어 다메섹으로 가서 살다가 거기서 왕이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gathered men around him and became the leader of a band of rebels when David destroyed the forces of Zobah; the rebels went to Damascus, where they settled and took control.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솔로몬의 일평생에 하닷이 끼친 환난 외에 르손이 수리아 왕이 되어 이스라엘을 대적하고 미워하였더라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Rezon was Israel's adversary as long as Solomon lived, adding to the trouble caused by Hadad. So Rezon ruled in Aram and was hostile toward Israel.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솔로몬의 신하 느밧의 아들 여로보암이 또한 손을 들어 왕을 대적하였으니 그는 에브라임 족속인 스레다 사람이요 그의 어머니의 이름은 스루아이니 과부더라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Jeroboam son of Nebat rebelled against the king. He was one of Solomon's officials, an Ephraimite from Zeredah, and his mother was a widow named Zeruah.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손을 들어 왕을 대적하는 까닭은 이러하니라 솔로몬이 밀로를 건축하고 그의 아버지 다윗의 성읍이 무너진 것을 수축하였는데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the account of how he rebelled against the king: Solomon had built the supporting terraces and had filled in the gap in the wall of the city of David his father.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사람 여로보암은 큰 용사라 솔로몬이 이 청년의 부지런함을 보고 세워 요셉 족속의 일을 감독하게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Jeroboam was a man of standing, and when Solomon saw how well the young man did his work, he put him in charge of the whole labor force of the house of Joseph.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즈음에 여로보암이 예루살렘에서 나갈 때에 실로 사람 선지자 아히야가 길에서 그를 만나니 아히야가 새 의복을 입었고 그 두 사람만 들에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that time Jeroboam was going out of Jerusalem, and Ahijah the prophet of Shiloh met him on the way, wearing a new cloak. The two of them were alone out in the country,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왕은 후궁이 칠백 명이요 첩이 삼백 명이라 그의 여인들이 왕의 마음을 돌아서게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seven hundred wives of royal birth and three hundred concubines, and his wives led him astray.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아히야가 자기가 입은 새 옷을 잡아 열두 조각으로 찢고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Ahijah took hold of the new cloak he was wearing and tore it into twelve pieces.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여로보암에게 이르되 너는 열 조각을 가지라 이스라엘의 하나님 여호와의 말씀이 내가 이 나라를 솔로몬의 손에서 찢어 빼앗아 열 지파를 네게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Jeroboam, "Take ten pieces for yourself, for this is what the LORD, the God of Israel, says: `See, I am going to tear the kingdom out of Solomon's hand and give you ten tribes.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오직 내 종 다윗을 위하고 이스라엘 모든 지파 중에서 택한 성읍 예루살렘을 위하여 한 지파를 솔로몬에게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the sake of my servant David and the city of Jerusalem, which I have chosen out of all the tribes of Israel, he will have one tribe.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이는 그들이 나를 버리고 시돈 사람의 여신 아스다롯과 모압의 신 그모스와 암몬 자손의 신 밀곰을 경배하며 그의 아버지 다윗이 행함 같지 아니하여 내 길로 행하지 아니하며 나 보기에 정직한 일과 내 법도와 내 율례를 행하지 아니함이니라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do this because they have forsaken me and worshiped Ashtoreth the goddess of the Sidonians, Chemosh the god of the Moabites, and Molech the god of the Ammonites, and have not walked in my ways, nor done what is right in my eyes, nor kept my statutes and laws as David, Solomon's father, did.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내가 택한 내 종 다윗이 내 명령과 내 법도를 지켰으므로 내가 그를 위하여 솔로몬의 생전에는 온 나라를 그의 손에서 빼앗지 아니하고 주관하게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`But I will not take the whole kingdom out of Solomon's hand; I have made him ruler all the days of his life for the sake of David my servant, whom I chose and who observed my commands and statutes.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그의 아들의 손에서 나라를 빼앗아 그 열 지파를 네게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the kingdom from his son's hands and give you ten tribes.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그의 아들에게는 내가 한 지파를 주어서 내가 거기에 내 이름을 두고자 하여 택한 성읍 예루살렘에서 내 종 다윗이 항상 내 앞에 등불을 가지고 있게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one tribe to his son so that David my servant may always have a lamp before me in Jerusalem, the city where I chose to put my Name.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내가 너를 취하리니 너는 네 마음에 원하는 대로 다스려 이스라엘 위에 왕이 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as for you, I will take you, and you will rule over all that your heart desires; you will be king over Israel.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네가 만일 내가 명령한 모든 일에 순종하고 내 길로 행하며 내 눈에 합당한 일을 하며 내 종 다윗이 행함 같이 내 율례와 명령을 지키면 내가 너와 함께 있어 내가 다윗을 위하여 세운 것 같이 너를 위하여 견고한 집을 세우고 이스라엘을 네게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whatever I command you and walk in my ways and do what is right in my eyes by keeping my statutes and commands, as David my servant did, I will be with you. I will build you a dynasty as enduring as the one I built for David and will give Israel to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이로 말미암아 다윗의 자손을 괴롭게 할 것이나 영원히 하지는 아니하리라 하셨느니라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humble David's descendants because of this, but not forever.'"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솔로몬의 나이가 많을 때에 그의 여인들이 그의 마음을 돌려 다른 신들을 따르게 하였으므로 왕의 마음이 그의 아버지 다윗의 마음과 같지 아니하여 그의 하나님 여호와 앞에 온전하지 못하였으니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Solomon grew old, his wives turned his heart after other gods, and his heart was not fully devoted to the LORD his God, as the heart of David his father had been.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이러므로 솔로몬이 여로보암을 죽이려 하매 여로보암이 일어나 애굽으로 도망하여 애굽 왕 시삭에게 이르러 솔로몬이 죽기까지 애굽에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tried to kill Jeroboam, but Jeroboam fled to Egypt, to Shishak the king, and stayed there until Solomon's death.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솔로몬의 남은 사적과 그의 행한 모든 일과 그의 지혜는 솔로몬의 실록에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Solomon's reign -- all he did and the wisdom he displayed -- are they not written in the book of the annals of Solomon?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솔로몬이 예루살렘에서 온 이스라엘을 다스린 날 수가 사십 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reigned in Jerusalem over all Israel forty years.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솔로몬이 그의 조상들과 함께 자매 그의 아버지 다윗의 성읍에 장사되고 그의 아들 르호보암이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rested with his fathers and was buried in the city of David his father. And Rehoboam his son succeeded him as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시돈 사람의 여신 아스다롯을 따르고 암몬 사람의 가증한 밀곰을 따름이라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followed Ashtoreth the goddess of the Sidonians, and Molech the detestable god of the Ammonites.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솔로몬이 여호와의 눈앞에서 악을 행하여 그의 아버지 다윗이 여호와를 온전히 따름 같이 따르지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did evil in the eyes of the LORD; he did not follow the LORD completely, as David his father had done.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모압의 가증한 그모스를 위하여 예루살렘 앞 산에 산당을 지었고 또 암몬 자손의 가증한 몰록을 위하여 그와 같이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a hill east of Jerusalem, Solomon built a high place for Chemosh the detestable god of Moab, and for Molech the detestable god of the Ammonites.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또 그의 이방 여인들을 위하여 다 그와 같이 한지라 그들이 자기의 신들에게 분향하며 제사하였더라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the same for all his foreign wives, who burned incense and offered sacrifices to their gods.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솔로몬이 마음을 돌려 이스라엘의 하나님 여호와를 떠나므로 여호와께서 그에게 진노하시니라 여호와께서 일찍이 두 번이나 그에게 나타나시고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became angry with Solomon because his heart had turned away from the LORD, the God of Israel, who had appeared to him twice.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