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르호보암이 세겜으로 갔으니 이는 온 이스라엘이 그를 왕으로 삼고자 하여 세겜에 이르렀음이더라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went to Shechem, for all the Israelites had gone there to make him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함께 자라난 소년들이 왕께 아뢰어 이르되 이 백성들이 왕께 아뢰기를 왕의 부친이 우리의 멍에를 무겁게 하였으나 왕은 우리를 위하여 가볍게 하라 하였은즉 왕은 대답하기를 내 새끼 손가락이 내 아버지의 허리보다 굵으니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men who had grown up with him replied, "Tell these people who have said to you, `Your father put a heavy yoke on us, but make our yoke lighter' -- tell them, `My little finger is thicker than my father's waist.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아버지께서 너희에게 무거운 멍에를 메게 하였으나 이제 나는 너희의 멍에를 더욱 무겁게 할지라 내 아버지는 채찍으로 너희를 징계하였으나 나는 전갈 채찍으로 너희를 징계하리라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laid on you a heavy yoke; I will make it even heavier. My father scourged you with whips; I will scourge you with scorpions.'"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삼 일 만에 여로보암과 모든 백성이 르호보암에게 나아왔으니 이는 왕이 명령하여 이르기를 삼 일 만에 내게로 다시 오라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Jeroboam and all the people returned to Rehoboam, as the king had said, "Come back to me in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포학한 말로 백성에게 대답할새 노인의 자문을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answered the people harshly. Rejecting the advice given him by the elders,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어린 사람들의 자문을 따라 그들에게 말하여 이르되 내 아버지는 너희의 멍에를 무겁게 하였으나 나는 너희의 멍에를 더욱 무겁게 할지라 내 아버지는 채찍으로 너희를 징계하였으나 나는 전갈 채찍으로 너희를 징치하리라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followed the advice of the young men and said, "My father made your yoke heavy; I will make it even heavier. My father scourged you with whips; I will scourge you with scorpions."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이같이 백성의 말을 듣지 아니하였으니 이 일은 여호와께로 말미암아 난 것이라 여호와께서 전에 실로 사람 아히야로 느밧의 아들 여로보암에게 하신 말씀을 이루게 하심이더라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did not listen to the people, for this turn of events was from the LORD, to fulfill the word the LORD had spoken to Jeroboam son of Nebat through Ahijah the Shilonite.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온 이스라엘이 자기들의 말을 왕이 듣지 아니함을 보고 왕에게 대답하여 이르되 우리가 다윗과 무슨 관계가 있느냐 이새의 아들에게서 받을 유산이 없도다 이스라엘아 너희의 장막으로 돌아가라 다윗이여 이제 너는 네 집이나 돌아보라 하고 이스라엘이 그 장막으로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saw that the king refused to listen to them, they answered the king: "What share do we have in David, what part in Jesse's son? To your tents, O Israel! Look after your own house, O David!" So the Israelites went home.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유다 성읍들에 사는 이스라엘 자손에게는 르호보암이 그들의 왕이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the Israelites who were living in the towns of Judah, Rehoboam still ruled over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르호보암 왕이 역꾼의 감독 아도람을 보냈더니 온 이스라엘이 그를 돌로 쳐죽인지라 르호보암 왕이 급히 수레에 올라 예루살렘으로 도망하였더라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Rehoboam sent out Adoniram, who was in charge of forced labor, but all Israel stoned him to death. King Rehoboam, however, managed to get into his chariot and escape to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이스라엘이 다윗의 집을 배반하여 오늘까지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has been in rebellion against the house of David to this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느밧의 아들 여로보암이 전에 솔로몬 왕의 얼굴을 피하여 애굽으로 도망하여 있었더니 이제 그 소문을 듣고 여전히 애굽에 있는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Jeroboam son of Nebat heard this (he was still in Egypt, where he had fled from King Solomon), he returned from Egypt.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온 이스라엘이 여로보암이 돌아왔다 함을 듣고 사람을 보내 그를 공회로 청하여 온 이스라엘의 왕으로 삼았으니 유다 지파 외에는 다윗의 집을 따르는 자가 없으니라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heard that Jeroboam had returned, they sent and called him to the assembly and made him king over all Israel. Only the tribe of Judah remained loyal to the house of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르호보암이 예루살렘에 이르러 유다 온 족속과 베냐민 지파를 모으니 택한 용사가 십팔만 명이라 이스라엘 족속과 싸워 나라를 회복하여 솔로몬의 아들 르호보암에게 돌리려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Rehoboam arrived in Jerusalem, he mustered the whole house of Judah and the tribe of Benjamin -- a hundred and eighty thousand fighting men -- to make war against the house of Israel and to regain the kingdom for Rehoboam son of Solomon.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하나님의 말씀이 하나님의 사람 스마야에게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word of God came to Shemaiah the man of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솔로몬의 아들 유다 왕 르호보암과 유다와 베냐민 온 족속과 또 그 남은 백성에게 말하여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Rehoboam son of Solomon king of Judah, to the whole house of Judah and Benjamin, and to the rest of the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여호와의 말씀이 너희는 올라가지 말라 너희 형제 이스라엘 자손과 싸우지 말고 각기 집으로 돌아가라 이 일이 나로 말미암아 난 것이라 하셨다 하라 하신지라 그들이 여호와의 말씀을 듣고 그 말씀을 따라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Do not go up to fight against your brothers, the Israelites. Go home, every one of you, for this is my doing.'" So they obeyed the word of the LORD and went home again, as the LORD had ordered.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여로보암이 에브라임 산지에 세겜을 건축하고 거기서 살며 또 거기서 나가서 부느엘을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Jeroboam fortified Shechem in the hill country of Ephraim and lived there. From there he went out and built up Peniel.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마음에 스스로 이르기를 나라가 이제 다윗의 집으로 돌아가리로다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thought to himself, "The kingdom will now likely revert to the house of David.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이 백성이 예루살렘에 있는 여호와의 성전에 제사를 드리고자 하여 올라가면 이 백성의 마음이 유다 왕 된 그들의 주 르호보암에게로 돌아가서 나를 죽이고 유다의 왕 르호보암에게로 돌아가리로다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these people go up to offer sacrifices at the temple of the LORD in Jerusalem, they will again give their allegiance to their lord, Rehoboam king of Judah. They will kill me and return to King Rehoboam."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계획하고 두 금송아지를 만들고 무리에게 말하기를 너희가 다시는 예루살렘에 올라갈 것이 없도다 이스라엘아 이는 너희를 애굽 땅에서 인도하여 올린 너희의 신들이라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seeking advice, the king made two golden calves. He said to the people, "It is too much for you to go up to Jerusalem. Here are your gods, O Israel, who brought you up out of Egypt."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하나는 벧엘에 두고 하나는 단에 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he set up in Bethel, and the other in 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무리가 사람을 보내 그를 불렀더라 여로보암과 이스라엘의 온 회중이 와서 르호보암에게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for Jeroboam, and he and the whole assembly of Israel went to Rehoboam and said to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일이 죄가 되었으니 이는 백성들이 단까지 가서 그 하나에게 경배함이더라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thing became a sin; the people went even as far as Dan to worship the one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또 산당들을 짓고 레위 자손 아닌 보통 백성으로 제사장을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built shrines on high places and appointed priests from all sorts of people, even though they were not Levites.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여덟째 달 곧 그 달 열다섯째 날로 절기를 정하여 유다의 절기와 비슷하게 하고 제단에 올라가되 벧엘에서 그와 같이 행하여 그가 만든 송아지에게 제사를 드렸으며 그가 지은 산당의 제사장을 벧엘에서 세웠더라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instituted a festival on the fifteenth day of the eighth month, like the festival held in Judah, and offered sacrifices on the altar. This he did in Bethel, sacrificing to the calves he had made. And at Bethel he also installed priests at the high places he had made.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자기 마음대로 정한 달 곧 여덟째 달 열다섯째 날로 이스라엘 자손을 위하여 절기로 정하고 벧엘에 쌓은 제단에 올라가서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fifteenth day of the eighth month, a month of his own choosing, he offered sacrifices on the altar he had built at Bethel. So he instituted the festival for the Israelites and went up to the altar to make offerings.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아버지가 우리의 멍에를 무겁게 하였으나 왕은 이제 왕의 아버지가 우리에게 시킨 고역과 메운 무거운 멍에를 가볍게 하소서 그리하시면 우리가 왕을 섬기겠나이다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 put a heavy yoke on us, but now lighten the harsh labor and the heavy yoke he put on us, and we will serve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르호보암이 대답하되 갔다가 삼 일 후에 다시 내게로 오라 하매 백성이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answered, "Go away for three days and then come back to me." So the people went away.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르호보암 왕이 그의 아버지 솔로몬의 생전에 그 앞에 모셨던 노인들과 의논하여 이르되 너희는 어떻게 충고하여 이 백성에게 대답하게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Rehoboam consulted the elders who had served his father Solomon during his lifetime. "How would you advise me to answer these people?" he asked.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대답하여 이르되 왕이 만일 오늘 이 백성을 섬기는 자가 되어 그들을 섬기고 좋은 말로 대답하여 이르시면 그들이 영원히 왕의 종이 되리이다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"If today you will be a servant to these people and serve them and give them a favorable answer, they will always be your servants."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노인들이 자문하는 것을 버리고 자기 앞에 모셔 있는 자기와 함께 자라난 어린 사람들과 의논하여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Rehoboam rejected the advice the elders gave him and consulted the young men who had grown up with him and were serving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너희는 어떻게 자문하여 이 백성에게 대답하게 하겠느냐 백성이 내게 말하기를 왕의 아버지가 우리에게 메운 멍에를 가볍게 하라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them, "What is your advice? How should we answer these people who say to me, `Lighten the yoke your father put on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