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보라 그 때에 하나님의 사람이 여호와의 말씀으로 말미암아 유다에서부터 벧엘에 이르니 마침 여로보암이 제단 곁에 서서 분향하는지라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word of the LORD a man of God came from Judah to Bethel, as Jeroboam was standing by the altar to make an offering.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다른 길로 가고 자기가 벧엘에 오던 길로 되돌아가지도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took another road and did not return by the way he had come to Bethel.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벧엘에 한 늙은 선지자가 살더니 그의 아들들이 와서 이 날에 하나님의 사람이 벧엘에서 행한 모든 일을 그에게 말하고 또 그가 왕에게 드린 말씀도 그들이 그들의 아버지에게 말한지라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certain old prophet living in Bethel, whose sons came and told him all that the man of God had done there that day. They also told their father what he had said to the king.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그들의 아버지가 그들에게 이르되 그가 어느 길로 가더냐 하니 그의 아들들이 유다에서부터 온 하나님의 사람의 간 길을 보았음이라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father asked them, "Which way did he go?" And his sons showed him which road the man of God from Judah had taken.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그의 아들들에게 이르되 나를 위하여 나귀에 안장을 지우라 그들이 나귀에 안장을 지우니 그가 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his sons, "Saddle the donkey for me." And when they had saddled the donkey for him, he mounted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하나님의 사람을 뒤따라가서 상수리나무 아래에 앉은 것을 보고 이르되 그대가 유다에서 온 하나님의 사람이냐 대답하되 그러하다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rode after the man of God. He found him sitting under an oak tree and asked, "Are you the man of God who came from Judah?" "I am," he replied.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그 사람에게 이르되 나와 함께 집으로 가서 떡을 먹으라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prophet said to him, "Come home with me and eat."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대답하되 나는 그대와 함께 돌아가지도 못하겠고 그대와 함께 들어가지도 못하겠으며 내가 이 곳에서 그대와 함께 떡도 먹지 아니하고 물도 마시지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said, "I cannot turn back and go with you, nor can I eat bread or drink water with you in this place.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여호와의 말씀이 내게 이르시기를 네가 거기서 떡도 먹지 말고 물도 마시지 말며 또 네가 오던 길로 되돌아가지도 말라 하셨음이로다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been told by the word of the LORD: `You must not eat bread or drink water there or return by the way you came.'"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그 사람에게 이르되 나도 그대와 같은 선지자라 천사가 여호와의 말씀으로 내게 이르기를 그를 네 집으로 데리고 돌아가서 그에게 떡을 먹이고 물을 마시게 하라 하였느니라 하니 이는 그 사람을 속임이라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old prophet answered, "I too am a prophet, as you are. And an angel said to me by the word of the LORD: `Bring him back with you to your house so that he may eat bread and drink water.'" (But he was lying to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그 사람이 그와 함께 돌아가서 그의 집에서 떡을 먹으며 물을 마시니라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of God returned with him and ate and drank in his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하나님의 사람이 제단을 향하여 여호와의 말씀으로 외쳐 이르되 제단아 제단아 여호와께서 이와 같이 말씀하시기를 다윗의 집에 요시야라 이름하는 아들을 낳으리니 그가 네 위에 분향하는 산당 제사장을 네 위에서 제물로 바칠 것이요 또 사람의 뼈를 네 위에서 사르리라 하셨느니라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cried out against the altar by the word of the LORD: "O altar, altar! This is what the LORD says: `A son named Josiah will be born to the house of David. On you he will sacrifice the priests of the high places who now make offerings here, and human bones will be burned on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상 앞에 앉아 있을 때에 여호와의 말씀이 그 사람을 데려온 선지자에게 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sitting at the table, the word of the LORD came to the old prophet who had brought him back.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유다에서부터 온 하나님의 사람을 향하여 외쳐 이르되 여호와의 말씀에 네가 여호와의 말씀을 어기며 네 하나님 여호와께서 네게 내리신 명령을 지키지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cried out to the man of God who had come from Judah, "This is what the LORD says: `You have defied the word of the LORD and have not kept the command the LORD your God gave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돌아와서 여호와가 너더러 떡도 먹지 말고 물도 마시지 말라 하신 곳에서 떡을 먹고 물을 마셨으니 네 시체가 네 조상들의 묘실에 들어가지 못하리라 하셨느니라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back and ate bread and drank water in the place where he told you not to eat or drink. Therefore your body will not be buried in the tomb of your fathers.'"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그리고 자기가 데리고 온 선지자가 떡을 먹고 물을 마신 후에 그를 위하여 나귀에 안장을 지우니라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man of God had finished eating and drinking, the prophet who had brought him back saddled his donkey for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그 사람이 가더니 사자가 길에서 그를 만나 물어 죽이매 그의 시체가 길에 버린 바 되니 나귀는 그 곁에 서 있고 사자도 그 시체 곁에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went on his way, a lion met him on the road and killed him, and his body was thrown down on the road, with both the donkey and the lion standing beside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지나가는 사람들이 길에 버린 시체와 그 시체 곁에 선 사자를 보고 그 늙은 선지자가 사는 성읍에 가서 말한지라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people who passed by saw the body thrown down there, with the lion standing beside the body, and they went and reported it in the city where the old prophet lived.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사람을 길에서 데리고 돌아간 선지자가 듣고 말하되 이는 여호와의 말씀을 어긴 하나님의 사람이로다 여호와께서 그에게 하신 말씀과 같이 여호와께서 그를 사자에게 넘기시매 사자가 그를 찢어 죽였도다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prophet who had brought him back from his journey heard of it, he said, "It is the man of God who defied the word of the LORD. The LORD has given him over to the lion, which has mauled him and killed him, as the word of the LORD had warned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그의 아들들에게 말하여 이르되 나를 위하여 나귀에 안장을 지우라 그들이 안장을 지우매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said to his sons, "Saddle the donkey for me," and they did so.</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가서 본즉 그의 시체가 길에 버린 바 되었고 나귀와 사자는 그 시체 곁에 서 있는데 사자가 시체를 먹지도 아니하였고 나귀를 찢지도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out and found the body thrown down on the road, with the donkey and the lion standing beside it. The lion had neither eaten the body nor mauled the donkey.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늙은 선지자가 하나님의 사람의 시체를 들어 나귀에 실어 가지고 돌아와 자기 성읍으로 들어가서 슬피 울며 장사하되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prophet picked up the body of the man of God, laid it on the donkey, and brought it back to his own city to mourn for him and bury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날에 그가 징조를 들어 이르되 이는 여호와께서 말씀하신 징조라 제단이 갈라지며 그 위에 있는 재가 쏟아지리라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the man of God gave a sign: "This is the sign the LORD has declared: The altar will be split apart and the ashes on it will be poured out."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곧 그의 시체를 자기의 묘실에 두고 오호라 내 형제여 하며 그를 위하여 슬피우니라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laid the body in his own tomb, and they mourned over him and said, "Oh, my brother!"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사람을 장사한 후에 그가 그 아들들에게 말하여 이르되 내가 죽거든 하나님의 사람을 장사한 묘실에 나를 장사하되 내 뼈를 그의 뼈 곁에 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burying him, he said to his sons, "When I die, bury me in the grave where the man of God is buried; lay my bones beside his bones.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여호와의 말씀으로 벧엘에 있는 제단을 향하고 또 사마리아 성읍들에 있는 모든 산당을 향하여 외쳐 말한 것이 반드시 이룰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message he declared by the word of the LORD against the altar in Bethel and against all the shrines on the high places in the towns of Samaria will certainly come true."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여로보암이 이 일 후에도 그의 악한 길에서 떠나 돌이키지 아니하고 다시 일반 백성을 산당의 제사장으로 삼되 누구든지 자원하면 그 사람을 산당의 제사장으로 삼았으므로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after this, Jeroboam did not change his evil ways, but once more appointed priests for the high places from all sorts of people. Anyone who wanted to become a priest he consecrated for the high places.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 일이 여로보암 집에 죄가 되어 그 집이 땅 위에서 끊어져 멸망하게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sin of the house of Jeroboam that led to its downfall and to its destruction from the face of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여로보암 왕이 하나님의 사람이 벧엘에 있는 제단을 향하여 외쳐 말함을 들을 때에 제단에서 손을 펴며 그를 잡으라 하더라 그를 향하여 편 손이 말라 다시 거두지 못하며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Jeroboam heard what the man of God cried out against the altar at Bethel, he stretched out his hand from the altar and said, "Seize him!" But the hand he stretched out toward the man shriveled up, so that he could not pull it back.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하나님의 사람이 여호와의 말씀으로 보인 징조대로 제단이 갈라지며 재가 제단에서 쏟아진지라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 altar was split apart and its ashes poured out according to the sign given by the man of God by the word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왕이 하나님의 사람에게 말하여 이르되 청하건대 너는 나를 위하여 네 하나님 여호와께 은혜를 구하여 내 손이 다시 성하게 기도하라 하나님의 사람이 여호와께 은혜를 구하니 왕의 손이 다시 성하도록 전과 같이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the man of God, "Intercede with the LORD your God and pray for me that my hand may be restored." So the man of God interceded with the LORD, and the king's hand was restored and became as it was before.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왕이 하나님의 사람에게 이르되 나와 함께 집에 가서 쉬라 내가 네게 예물을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the man of God, "Come home with me and have something to eat, and I will give you a gift."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하나님의 사람이 왕께 대답하되 왕께서 왕의 집 절반을 내게 준다 할지라도 나는 왕과 함께 들어가지도 아니하고 이 곳에서는 떡도 먹지 아니하고 물도 마시지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of God answered the king, "Even if you were to give me half your possessions, I would not go with you, nor would I eat bread or drink water 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곧 여호와의 말씀이 내게 명령하여 이르시기를 떡도 먹지 말며 물도 마시지 말고 왔던 길로 되돌아가지 말라 하셨음이니이다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was commanded by the word of the LORD: `You must not eat bread or drink water or return by the way you came.'"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