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때에 여로보암의 아들 아비야가 병든지라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Abijah son of Jeroboam became ill,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그러므로 내가 여로보암의 집에 재앙을 내려 여로보암에게 속한 사내는 이스라엘 가운데 매인 자나 놓인 자나 다 끊어 버리되 거름 더미를 쓸어 버림 같이 여로보암의 집을 말갛게 쓸어 버릴지라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 `Because of this, I am going to bring disaster on the house of Jeroboam. I will cut off from Jeroboam every last male in Israel -- slave or free. I will burn up the house of Jeroboam as one burns dung, until it is all gone.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여로보암에게 속한 자가 성읍에서 죽은즉 개가 먹고 들에서 죽은즉 공중의 새가 먹으리니 이는 여호와께서 말씀하셨음이니라 하셨나니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Dogs will eat those belonging to Jeroboam who die in the city, and the birds of the air will feed on those who die in the country. The LORD has spoken!'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너는 일어나 네 집으로 가라 네 발이 성읍에 들어갈 때에 그 아이가 죽을지라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you, go back home. When you set foot in your city, the boy will die.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온 이스라엘이 그를 위하여 슬퍼하며 장사하려니와 여로보암에게 속한 자는 오직 이 아이만 묘실에 들어가리니 이는 여로보암의 집 가운데에서 그가 이스라엘의 하나님 여호와를 향하여 선한 뜻을 품었음이니라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Israel will mourn for him and bury him. He is the only one belonging to Jeroboam who will be buried, because he is the only one in the house of Jeroboam in whom the LORD, the God of Israel, has found anything good.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여호와께서 이스라엘 위에 한 왕을 일으키신즉 그가 그 날에 여로보암의 집을 끊어 버리리라 언제냐 하니 곧 이제라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raise up for himself a king over Israel who will cut off the family of Jeroboam. This is the day! What? Yes, even now.</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여호와께서 이스라엘을 쳐서 물에서 흔들리는 갈대 같이 되게 하시고 이스라엘을 그의 조상들에게 주신 이 좋은 땅에서 뽑아 그들을 강 너머로 흩으시리니 그들이 아세라 상을 만들어 여호와를 진노하게 하였음이니라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will strike Israel, so that it will be like a reed swaying in the water. He will uproot Israel from this good land that he gave to their forefathers and scatter them beyond the River, because they provoked the LORD to anger by making Asherah poles.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여호와께서 여로보암의 죄로 말미암아 이스라엘을 버리시리니 이는 그도 범죄하고 이스라엘로 범죄하게 하였음이니라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will give Israel up because of the sins Jeroboam has committed and has caused Israel to commit."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여로보암의 아내가 일어나 디르사로 돌아가서 집 문지방에 이를 때에 그 아이가 죽은지라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Jeroboam's wife got up and left and went to Tirzah. As soon as she stepped over the threshold of the house, the boy died.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온 이스라엘이 그를 장사하고 그를 위하여 슬퍼하니 여호와께서 그의 종 선지자 아히야를 통하여 하신 말씀과 같이 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buried him, and all Israel mourned for him, as the LORD had said through his servant the prophet Ahijah.</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여로보암의 그 남은 행적 곧 그가 어떻게 싸웠는지와 어떻게 다스렸는지는 이스라엘 왕 역대지략에 기록되니라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other events of Jeroboam's reign, his wars and how he ruled, are written in the book of the annals of the kings of Israel.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여로보암이 자기 아내에게 이르되 청하건대 일어나 변장하여 사람들이 그대가 여로보암의 아내임을 알지 못하게 하고 실로로 가라 거기 선지자 아히야가 있나니 그는 이전에 내가 이 백성의 왕이 될 것을 내게 말한 사람이니라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Jeroboam said to his wife, "Go, disguise yourself, so you won't be recognized as the wife of Jeroboam. Then go to Shiloh. Ahijah the prophet is there -- the one who told me I would be king over this people.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여로보암이 왕이 된 지 이십이 년이라 그가 그의 조상들과 함께 자매 그의 아들 나답이 대신하여 왕이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reigned for twenty-two years and then rested with his fathers. And Nadab his son succeeded him as king.</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솔로몬의 아들 르호보암은 유다 왕이 되었으니 르호보암이 왕위에 오를 때에 나이가 사십일 세라 여호와께서 자기 이름을 두시려고 이스라엘 모든 지파 가운데에서 택하신 성읍 예루살렘에서 십칠 년 동안 다스리니라 그의 어머니의 이름은 나아마요 암몬 사람이더라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Rehoboam son of Solomon was king in Judah. He was forty-one years old when he became king, and he reigned seventeen years in Jerusalem, the city the LORD had chosen out of all the tribes of Israel in which to put his Name. His mother's name was Naamah; she was an Ammonite.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유다가 여호와 보시기에 악을 행하되 그의 조상들이 행한 모든 일보다 뛰어나게 하여 그 범한 죄로 여호와를 노엽게 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Judah did evil in the eyes of the LORD. By the sins they committed they stirred up his jealous anger more than their fathers had done.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이는 그들도 산 위에와 모든 푸른 나무 아래에 산당과 우상과 아세라 상을 세웠음이라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also set up for themselves high places, sacred stones and Asherah poles on every high hill and under every spreading tree.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 땅에 또 남색하는 자가 있었고 여호와께서 이스라엘 자손 앞에서 쫓아내신 국민의 모든 가증한 일을 무리가 본받아 행하였더라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were even male shrine prostitutes in the land; the people engaged in all the detestable practices of the nations the LORD had driven out before the Israelites.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르호보암 왕 제오년에 애굽의 왕 시삭이 올라와서 예루살렘을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fifth year of King Rehoboam, Shishak king of Egypt attacked Jerusalem.</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여호와의 성전의 보물과 왕궁의 보물을 모두 빼앗고 또 솔로몬이 만든 금 방패를 다 빼앗은지라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carried off the treasures of the temple of the LORD and the treasures of the royal palace. He took everything, including all the gold shields Solomon had made.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르호보암 왕이 그 대신 놋으로 방패를 만들어 왕궁 문을 지키는 시위대 대장의 손에 맡기매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King Rehoboam made bronze shields to replace them and assigned these to the commanders of the guard on duty at the entrance to the royal palace.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왕이 여호와의 성전에 들어갈 때마다 시위하는 자가 그 방패를 들고 갔다가 시위소로 도로 가져갔더라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Whenever the king went to the LORD's temple, the guards bore the shields, and afterward they returned them to the guardroom.</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르호보암의 남은 사적과 그가 행한 모든 일은 유다 왕 역대지략에 기록되지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Rehoboam's reign, and all he did, are they not written in the book of the annals of the kings of Judah?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그대의 손에 떡 열 개와 과자와 꿀 한 병을 가지고 그에게로 가라 그가 그대에게 이 아이가 어떻게 될지를 알게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ten loaves of bread with you, some cakes and a jar of honey, and go to him. He will tell you what will happen to the boy."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르호보암과 여로보암 사이에 항상 전쟁이 있으니라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was continual warfare between Rehoboam and Jeroboam.</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르호보암이 그의 조상들과 함께 자니 그의 조상들과 함께 다윗 성에 장사되니라 그의 어머니의 이름은 나아마요 암몬 사람이더라 그의 아들 아비얌이 대신하여 왕이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Rehoboam rested with his fathers and was buried with them in the City of David. His mother's name was Naamah; she was an Ammonite. And Abijah his son succeeded him as king.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여로보암의 아내가 그대로 하여 일어나 실로로 가서 아히야의 집에 이르니 아히야는 나이가 많아 눈이 어두워 보지 못하더라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Jeroboam's wife did what he said and went to Ahijah's house in Shiloh. Now Ahijah could not see; his sight was gone because of his age.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여호와께서 아히야에게 이르시되 여로보암의 아내가 자기 아들이 병 들었으므로 네게 물으러 오나니 너는 이러이러하게 대답하라 그가 들어올 때에 다른 사람인 체함이니라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had told Ahijah, "Jeroboam's wife is coming to ask you about her son, for he is ill, and you are to give her such and such an answer. When she arrives, she will pretend to be someone else."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그가 문으로 들어올 때에 아히야가 그 발소리를 듣고 말하되 여로보암의 아내여 들어오라 네가 어찌하여 다른 사람인 체하느냐 내가 명령을 받아 흉한 일을 네게 전하리니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when Ahijah heard the sound of her footsteps at the door, he said, "Come in, wife of Jeroboam. Why this pretense? I have been sent to you with bad news.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가서 여로보암에게 말하라 이스라엘의 하나님 여호와의 말씀이 내가 너를 백성 중에서 들어 내 백성 이스라엘의 주권자가 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tell Jeroboam that this is what the LORD, the God of Israel, says: `I raised you up from among the people and made you a leader over my people Israel.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나라를 다윗의 집에서 찢어내어 네게 주었거늘 너는 내 종 다윗이 내 명령을 지켜 전심으로 나를 따르며 나 보기에 정직한 일만 행하였음과 같지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tore the kingdom away from the house of David and gave it to you, but you have not been like my servant David, who kept my commands and followed me with all his heart, doing only what was right in my eyes.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네 이전 사람들보다도 더 악을 행하고 가서 너를 위하여 다른 신을 만들며 우상을 부어 만들어 나를 노엽게 하고 나를 네 등 뒤에 버렸도다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done more evil than all who lived before you. You have made for yourself other gods, idols made of metal; you have provoked me to anger and thrust me behind your back.</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