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열왕기상 1 Kings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길르앗에 우거하는 자 중에 디셉 사람 엘리야가 아합에게 말하되 내가 섬기는 이스라엘의 하나님 여호와께서 살아 계심을 두고 맹세하노니 내 말이 없으면 수 년 동안 비도 이슬도 있지 아니하리라 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Elijah the Tishbite, from Tishbe in Gilead, said to Ahab, "As the LORD, the God of Israel, lives, whom I serve, there will be neither dew nor rain in the next few years except at my word."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열왕기상 1 Kings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그가 일어나 사르밧으로 가서 성문에 이를 때에 한 과부가 그 곳에서 나뭇가지를 줍는지라 이에 불러 이르되 청하건대 그릇에 물을 조금 가져다가 내가 마시게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he went to Zarephath. When he came to the town gate, a widow was there gathering sticks. He called to her and asked, "Would you bring me a little water in a jar so I may have a drink?"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열왕기상 1 Kings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그가 가지러 갈 때에 엘리야가 그를 불러 이르되 청하건대 네 손의 떡 한 조각을 내게로 가져오라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she was going to get it, he called, "And bring me, please, a piece of bread."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열왕기상 1 Kings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그가 이르되 당신의 하나님 여호와께서 살아 계심을 두고 맹세하노니 나는 떡이 없고 다만 통에 가루 한 움큼과 병에 기름 조금 뿐이라 내가 나뭇가지 둘을 주워다가 나와 내 아들을 위하여 음식을 만들어 먹고 그 후에는 죽으리라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"As surely as the LORD your God lives," she replied, "I don't have any bread -- only a handful of flour in a jar and a little oil in a jug. I am gathering a few sticks to take home and make a meal for myself and my son, that we may eat it -- and die."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열왕기상 1 Kings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엘리야가 그에게 이르되 두려워하지 말고 가서 네 말대로 하려니와 먼저 그것으로 나를 위하여 작은 떡 한 개를 만들어 내게로 가져오고 그 후에 너와 네 아들을 위하여 만들라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Elijah said to her, "Don't be afraid. Go home and do as you have said. But first make a small cake of bread for me from what you have and bring it to me, and then make something for yourself and your son.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열왕기상 1 Kings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이스라엘의 하나님 여호와의 말씀이 나 여호와가 비를 지면에 내리는 날까지 그 통의 가루가 떨어지지 아니하고 그 병의 기름이 없어지지 아니하리라 하셨느니라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this is what the LORD, the God of Israel, says: `The jar of flour will not be used up and the jug of oil will not run dry until the day the LORD gives rain on the land.'"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열왕기상 1 Kings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그가 가서 엘리야의 말대로 하였더니 그와 엘리야와 그의 식구가 여러 날 먹었으나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She went away and did as Elijah had told her. So there was food every day for Elijah and for the woman and her family.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열왕기상 1 Kings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여호와께서 엘리야를 통하여 하신 말씀 같이 통의 가루가 떨어지지 아니하고 병의 기름이 없어지지 아니하니라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 jar of flour was not used up and the jug of oil did not run dry, in keeping with the word of the LORD spoken by Elijah.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열왕기상 1 Kings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이 일 후에 그 집 주인 되는 여인의 아들이 병들어 증세가 심히 위중하다가 숨이 끊어진지라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Some time later the son of the woman who owned the house became ill. He grew worse and worse, and finally stopped breathing.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열왕기상 1 Kings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여인이 엘리야에게 이르되 하나님의 사람이여 당신이 나와 더불어 무슨 상관이 있기로 내 죄를 생각나게 하고 또 내 아들을 죽게 하려고 내게 오셨나이까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She said to Elijah, "What do you have against me, man of God? Did you come to remind me of my sin and kill my son?"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열왕기상 1 Kings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엘리야가 그에게 그의 아들을 달라 하여 그를 그 여인의 품에서 받아 안고 자기가 거처하는 다락에 올라가서 자기 침상에 누이고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"Give me your son," Elijah replied. He took him from her arms, carried him to the upper room where he was staying, and laid him on his bed.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열왕기상 1 Kings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여호와의 말씀이 엘리야에게 임하여 이르시되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word of the LORD came to Elijah: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열왕기상 1 Kings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여호와께 부르짖어 이르되 내 하나님 여호와여 주께서 또 내가 우거하는 집 과부에게 재앙을 내리사 그 아들이 죽게 하셨나이까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he cried out to the LORD, "O LORD my God, have you brought tragedy also upon this widow I am staying with, by causing her son to die?"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열왕기상 1 Kings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 아이 위에 몸을 세 번 펴서 엎드리고 여호와께 부르짖어 이르되 내 하나님 여호와여 원하건대 이 아이의 혼으로 그의 몸에 돌아오게 하옵소서 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he stretched himself out on the boy three times and cried to the LORD, "O LORD my God, let this boy's life return to him!"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열왕기상 1 Kings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여호와께서 엘리야의 소리를 들으시므로 그 아이의 혼이 몸으로 돌아오고 살아난지라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heard Elijah's cry, and the boy's life returned to him, and he lived.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열왕기상 1 Kings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엘리야가 그 아이를 안고 다락에서 방으로 내려가서 그의 어머니에게 주며 이르되 보라 네 아들이 살아났느니라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Elijah picked up the child and carried him down from the room into the house. He gave him to his mother and said, "Look, your son is alive!"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열왕기상 1 Kings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여인이 엘리야에게 이르되 내가 이제야 당신은 하나님의 사람이시요 당신의 입에 있는 여호와의 말씀이 진실한 줄 아노라 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woman said to Elijah, "Now I know that you are a man of God and that the word of the LORD from your mouth is the truth."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열왕기상 1 Kings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너는 여기서 떠나 동쪽으로 가서 요단 앞 그릿 시냇가에 숨고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"Leave here, turn eastward and hide in the Kerith Ravine, east of the Jordan.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열왕기상 1 Kings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 시냇물을 마시라 내가 까마귀들에게 명령하여 거기서 너를 먹이게 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will drink from the brook, and I have ordered the ravens to feed you there."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열왕기상 1 Kings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그가 여호와의 말씀과 같이 하여 곧 가서 요단 앞 그릿 시냇가에 머물매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he did what the LORD had told him. He went to the Kerith Ravine, east of the Jordan, and stayed there.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열왕기상 1 Kings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까마귀들이 아침에도 떡과 고기를, 저녁에도 떡과 고기를 가져왔고 그가 시냇물을 마셨으나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ravens brought him bread and meat in the morning and bread and meat in the evening, and he drank from the brook.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열왕기상 1 Kings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땅에 비가 내리지 아니하므로 얼마 후에 그 시내가 마르니라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Some time later the brook dried up because there had been no rain in the land.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열왕기상 1 Kings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여호와의 말씀이 엘리야에게 임하여 이르시되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word of the LORD came to him: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열왕기상 1 Kings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너는 일어나 시돈에 속한 사르밧으로 가서 거기 머물라 내가 그 곳 과부에게 명령하여 네게 음식을 주게 하였느니라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"Go at once to Zarephath of Sidon and stay there. I have commanded a widow in that place to supply you with food."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