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아합이 엘리야가 행한 모든 일과 그가 어떻게 모든 선지자를 칼로 죽였는지를 이세벨에게 말하니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Ahab told Jezebel everything Elijah had done and how he had killed all the prophets with the sword.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그가 대답하되 내가 만군의 하나님 여호와께 열심이 유별하오니 이는 이스라엘 자손이 주의 언약을 버리고 주의 제단을 헐며 칼로 주의 선지자들을 죽였음이오며 오직 나만 남았거늘 그들이 내 생명을 찾아 빼앗으려 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replied, "I have been very zealous for the LORD God Almighty. The Israelites have rejected your covenant, broken down your altars, and put your prophets to death with the sword. I am the only one left, and now they are trying to kill me too."</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여호와께서 이르시되 너는 나가서 여호와 앞에서 산에 서라 하시더니 여호와께서 지나가시는데 여호와 앞에 크고 강한 바람이 산을 가르고 바위를 부수나 바람 가운데에 여호와께서 계시지 아니하며 바람 후에 지진이 있으나 지진 가운데에도 여호와께서 계시지 아니하며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"Go out and stand on the mountain in the presence of the LORD, for the LORD is about to pass by." Then a great and powerful wind tore the mountains apart and shattered the rocks before the LORD, but the LORD was not in the wind. After the wind there was an earthquake, but the LORD was not in the earthquake.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또 지진 후에 불이 있으나 불 가운데에도 여호와께서 계시지 아니하더니 불 후에 세미한 소리가 있는지라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 earthquake came a fire, but the LORD was not in the fire. And after the fire came a gentle whisper.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엘리야가 듣고 겉옷으로 얼굴을 가리고 나가 굴 어귀에 서매 소리가 그에게 임하여 이르시되 엘리야야 네가 어찌하여 여기 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Elijah heard it, he pulled his cloak over his face and went out and stood at the mouth of the cave. Then a voice said to him, "What are you doing here, Elijah?"</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그가 대답하되 내가 만군의 하나님 여호와께 열심이 유별하오니 이는 이스라엘 자손이 주의 언약을 버리고 주의 제단을 헐며 칼로 주의 선지자들을 죽였음이오며 오직 나만 남았거늘 그들이 내 생명을 찾아 빼앗으려 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replied, "I have been very zealous for the LORD God Almighty. The Israelites have rejected your covenant, broken down your altars, and put your prophets to death with the sword. I am the only one left, and now they are trying to kill me too."</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여호와께서 그에게 이르시되 너는 네 길을 돌이켜 광야를 통하여 다메섹에 가서 이르거든 하사엘에게 기름을 부어 아람의 왕이 되게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him, "Go back the way you came, and go to the Desert of Damascus. When you get there, anoint Hazael king over Aram.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너는 또 님시의 아들 예후에게 기름을 부어 이스라엘의 왕이 되게 하고 또 아벨므홀라 사밧의 아들 엘리사에게 기름을 부어 너를 대신하여 선지자가 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Also, anoint Jehu son of Nimshi king over Israel, and anoint Elisha son of Shaphat from Abel Meholah to succeed you as prophet.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하사엘의 칼을 피하는 자를 예후가 죽일 것이요 예후의 칼을 피하는 자를 엘리사가 죽이리라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Jehu will put to death any who escape the sword of Hazael, and Elisha will put to death any who escape the sword of Jehu.</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그러나 내가 이스라엘 가운데에 칠천 명을 남기리니 다 바알에게 무릎을 꿇지 아니하고 다 바알에게 입맞추지 아니한 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I reserve seven thousand in Israel -- all whose knees have not bowed down to Baal and all whose mouths have not kissed him."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엘리야가 거기서 떠나 사밧의 아들 엘리사를 만나니 그가 열두 겨릿소를 앞세우고 밭을 가는데 자기는 열두째 겨릿소와 함께 있더라 엘리야가 그리로 건너가서 겉옷을 그의 위에 던졌더니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Elijah went from there and found Elisha son of Shaphat. He was plowing with twelve yoke of oxen, and he himself was driving the twelfth pair. Elijah went up to him and threw his cloak around him.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이세벨이 사신을 엘리야에게 보내어 이르되 내가 내일 이맘때에는 반드시 네 생명을 저 사람들 중 한 사람의 생명과 같게 하리라 그렇게 하지 아니하면 신들이 내게 벌 위에 벌을 내림이 마땅하니라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Jezebel sent a messenger to Elijah to say, "May the gods deal with me, be it ever so severely, if by this time tomorrow I do not make your life like that of one of them."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그가 소를 버리고 엘리야에게로 달려가서 이르되 청하건대 나를 내 부모와 입맞추게 하소서 그리한 후에 내가 당신을 따르리이다 엘리야가 그에게 이르되 돌아가라 내가 네게 어떻게 행하였느냐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Elisha then left his oxen and ran after Elijah. "Let me kiss my father and mother good-by," he said, "and then I will come with you." "Go back," Elijah replied. "What have I done to you?"</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엘리사가 그를 떠나 돌아가서 한 겨릿소를 가져다가 잡고 소의 기구를 불살라 그 고기를 삶아 백성에게 주어 먹게 하고 일어나 엘리야를 따르며 수종 들었더라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Elisha left him and went back. He took his yoke of oxen and slaughtered them. He burned the plowing equipment to cook the meat and gave it to the people, and they ate. Then he set out to follow Elijah and became his attendant.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그가 이 형편을 보고 일어나 자기의 생명을 위해 도망하여 유다에 속한 브엘세바에 이르러 자기의 사환을 그 곳에 머물게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Elijah was afraid and ran for his life. When he came to Beersheba in Judah, he left his servant there,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자기 자신은 광야로 들어가 하룻길쯤 가서 한 로뎀 나무 아래에 앉아서 자기가 죽기를 원하여 이르되 여호와여 넉넉하오니 지금 내 생명을 거두시옵소서 나는 내 조상들보다 낫지 못하니이다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he himself went a day's journey into the desert. He came to a broom tree, sat down under it and prayed that he might die. "I have had enough, LORD," he said. "Take my life; I am no better than my ancestors."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로뎀 나무 아래에 누워 자더니 천사가 그를 어루만지며 그에게 이르되 일어나서 먹으라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lay down under the tree and fell asleep. All at once an angel touched him and said, "Get up and eat."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본즉 머리맡에 숯불에 구운 떡과 한 병 물이 있더라 이에 먹고 마시고 다시 누웠더니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looked around, and there by his head was a cake of bread baked over hot coals, and a jar of water. He ate and drank and then lay down again.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여호와의 천사가 또 다시 와서 어루만지며 이르되 일어나 먹으라 네가 갈 길을 다 가지 못할까 하노라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angel of the LORD came back a second time and touched him and said, "Get up and eat, for the journey is too much for you."</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이에 일어나 먹고 마시고 그 음식물의 힘을 의지하여 사십 주 사십 야를 가서 하나님의 산 호렙에 이르니라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got up and ate and drank. Strengthened by that food, he traveled forty days and forty nights until he reached Horeb, the mountain of God.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엘리야가 그 곳 굴에 들어가 거기서 머물더니 여호와의 말씀이 그에게 임하여 이르시되 엘리야야 네가 어찌하여 여기 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he went into a cave and spent the night. And the word of the LORD came to him: "What are you doing here, Elijah?"</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