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죽을 날이 임박하매 그의 아들 솔로몬에게 명령하여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drew near for David to die, he gave a charge to Solomon his 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그의 조상들과 함께 누워 다윗 성에 장사되니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rested with his fathers and was buried in the City of David.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이스라엘 왕이 된 지 사십 년이라 헤브론에서 칠 년 동안 다스렸고 예루살렘에서 삼십삼 년 동안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reigned forty years over Israel -- seven years in Hebron and thirty-three in Jerusalem.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솔로몬이 그의 아버지 다윗의 왕위에 앉으니 그의 나라가 심히 견고하니라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sat on the throne of his father David, and his rule was firmly established.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학깃의 아들 아도니야가 솔로몬의 어머니 밧세바에게 나아온지라 밧세바가 이르되 네가 화평한 목적으로 왔느냐 대답하되 화평한 목적이니이다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Adonijah, the son of Haggith, went to Bathsheba, Solomon's mother. Bathsheba asked him, "Do you come peacefully?" He answered, "Yes, peacefully."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이르되 내가 말씀드릴 일이 있나이다 밧세바가 이르되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added, "I have something to say to you." "You may say it," she replied.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이르되 당신도 아시는 바이거니와 이 왕위는 내 것이었고 온 이스라엘은 다 얼굴을 내게로 향하여 왕으로 삼으려 하였는데 그 왕권이 돌아가 내 아우의 것이 되었음은 여호와께로 말미암음이니이다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he said, "the kingdom was mine. All Israel looked to me as their king. But things changed, and the kingdom has gone to my brother; for it has come to him from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 내가 한 가지 소원을 당신에게 구하오니 내 청을 거절하지 마옵소서 밧세바가 이르되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have one request to make of you. Do not refuse me." "You may make it," she said.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이르되 청하건대 솔로몬 왕에게 말씀하여 그가 수넴 여자 아비삭을 내게 주어 아내를 삼게 하소서 왕이 당신의 청을 거절하지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continued, "Please ask King Solomon -- he will not refuse you -- to give me Abishag the Shunammite as my wife."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밧세바가 이르되 좋다 내가 너를 위하여 왕께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Bathsheba replied, "I will speak to the king for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밧세바가 이에 아도니야를 위하여 말하려고 솔로몬 왕에게 이르니 왕이 일어나 영접하여 절한 후에 다시 왕좌에 앉고 그의 어머니를 위하여 자리를 베푸니 그가 그의 오른쪽에 앉는지라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Bathsheba went to King Solomon to speak to him for Adonijah, the king stood up to meet her, bowed down to her and sat down on his throne. He had a throne brought for the king's mother, and she sat down at his right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이제 세상 모든 사람이 가는 길로 가게 되었노니 너는 힘써 대장부가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about to go the way of all the earth," he said. "So be strong, show yourself a 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밧세바가 이르되 내가 한 가지 작은 일로 왕께 구하오니 내 청을 거절하지 마소서 왕이 대답하되 내 어머니여 구하소서 내가 어머니의 청을 거절하지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one small request to make of you," she said. "Do not refuse me." The king replied, "Make it, my mother; I will not refuse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이르되 청하건대 수넴 여자 아비삭을 아도니야에게 주어 아내로 삼게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said, "Let Abishag the Shunammite be given in marriage to your brother Adonijah."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 왕이 그의 어머니에게 대답하여 이르되 어찌하여 아도니야를 위하여 수넴 여자 아비삭을 구하시나이까 그는 나의 형이오니 그를 위하여 왕권도 구하옵소서 그뿐 아니라 제사장 아비아달과 스루야의 아들 요압을 위해서도 구하옵소서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answered his mother, "Why do you request Abishag the Shunammite for Adonijah? You might as well request the kingdom for him -- after all, he is my older brother -- yes, for him and for Abiathar the priest and Joab son of Zeruiah!"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여호와를 두고 맹세하여 이르되 아도니야가 이런 말을 하였은즉 그의 생명을 잃지 아니하면 하나님은 내게 벌 위에 벌을 내리심이 마땅하니이다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swore by the LORD: "May God deal with me, be it ever so severely, if Adonijah does not pay with his life for this request!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이제 나를 세워 내 아버지 다윗의 왕위에 오르게 하시고 허락하신 말씀대로 나를 위하여 집을 세우신 여호와께서 살아 계심을 두고 맹세하노니 아도니야는 오늘 죽임을 당하리라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as surely as the LORD lives -- he who has established me securely on the throne of my father David and has founded a dynasty for me as he promised -- Adonijah shall be put to death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여호야다의 아들 브나야를 보내매 그가 아도니야를 쳐서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Solomon gave orders to Benaiah son of Jehoiada, and he struck down Adonijah and he died.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왕이 제사장 아비아달에게 이르되 네 고향 아나돗으로 가라 너는 마땅히 죽을 자이로되 네가 내 아버지 다윗 앞에서 주 여호와의 궤를 메었고 또 내 아버지가 모든 환난을 받을 때에 너도 환난을 받았은즉 내가 오늘 너를 죽이지 아니하노라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Abiathar the priest the king said, "Go back to your fields in Anathoth. You deserve to die, but I will not put you to death now, because you carried the ark of the Sovereign LORD before my father David and shared all my father's hardships."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아비아달을 쫓아내어 여호와의 제사장 직분을 파면하니 여호와께서 실로에서 엘리의 집에 대하여 하신 말씀을 응하게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removed Abiathar from the priesthood of the LORD, fulfilling the word the LORD had spoken at Shiloh about the house of Eli.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소문이 요압에게 들리매 그가 여호와의 장막으로 도망하여 제단 뿔을 잡으니 이는 그가 다윗을 떠나 압살롬을 따르지 아니하였으나 아도니야를 따랐음이더라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news reached Joab, who had conspired with Adonijah though not with Absalom, he fled to the tent of the LORD and took hold of the horns of the altar.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어떤 사람이 솔로몬 왕에게 아뢰되 요압이 여호와의 장막으로 도망하여 제단 곁에 있나이다 솔로몬이 여호야다의 아들 브나야를 보내며 이르되 너는 가서 그를 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was told that Joab had fled to the tent of the LORD and was beside the altar. Then Solomon ordered Benaiah son of Jehoiada, "Go, strike him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하나님 여호와의 명령을 지켜 그 길로 행하여 그 법률과 계명과 율례와 증거를 모세의 율법에 기록된 대로 지키라 그리하면 네가 무엇을 하든지 어디로 가든지 형통할지라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observe what the LORD your God requires: Walk in his ways, and keep his decrees and commands, his laws and requirements, as written in the Law of Moses, so that you may prosper in all you do and wherever you go,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브나야가 여호와의 장막에 이르러 그에게 이르되 왕께서 나오라 하시느니라 그가 대답하되 아니라 내가 여기서 죽겠노라 브나야가 돌아가서 왕께 아뢰어 이르되 요압이 이리이리 내게 대답하더이다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Benaiah entered the tent of the LORD and said to Joab, "The king says, `Come out!'" But he answered, "No, I will die here." Benaiah reported to the king, "This is how Joab answered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 이르되 그의 말과 같이 하여 그를 죽여 묻으라 요압이 까닭 없이 흘린 피를 나와 내 아버지의 집에서 네가 제하리라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commanded Benaiah, "Do as he says. Strike him down and bury him, and so clear me and my father's house of the guilt of the innocent blood that Joab shed.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여호와께서 요압의 피를 그의 머리로 돌려보내실 것은 그가 자기보다 의롭고 선한 두 사람을 쳤음이니 곧 이스라엘 군사령관 넬의 아들 아브넬과 유다 군사령관 예델의 아들 아마사를 칼로 죽였음이라 이 일을 내 아버지 다윗은 알지 못하셨나니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repay him for the blood he shed, because without the knowledge of my father David he attacked two men and killed them with the sword. Both of them -- Abner son of Ner, commander of Israel's army, and Amasa son of Jether, commander of Judah's army -- were better men and more upright than he.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그들의 피는 영영히 요압의 머리와 그의 자손의 머리로 돌아갈지라도 다윗과 그의 자손과 그의 집과 그의 왕위에는 여호와께로 말미암는 평강이 영원히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guilt of their blood rest on the head of Joab and his descendants forever. But on David and his descendants, his house and his throne, may there be the LORD's peace forever."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여호야다의 아들 브나야가 곧 올라가서 그를 쳐죽이매 그가 광야에 있는 자기의 집에 매장되니라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Benaiah son of Jehoiada went up and struck down Joab and killed him, and he was buried on his own land in the desert.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왕이 이에 여호야다의 아들 브나야를 요압을 대신하여 군사령관으로 삼고 또 제사장 사독으로 아비아달을 대신하게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put Benaiah son of Jehoiada over the army in Joab's position and replaced Abiathar with Zadok the priest.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왕이 사람을 보내어 시므이를 불러서 이르되 너는 예루살렘에서 너를 위하여 집을 짓고 거기서 살고 어디든지 나가지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sent for Shimei and said to him, "Build yourself a house in Jerusalem and live there, but do not go anywhere else.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분명히 알라 네가 나가서 기드론 시내를 건너는 날에는 반드시 죽임을 당하리니 네 피가 네 머리로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you leave and cross the Kidron Valley, you can be sure you will die; your blood will be on your own head."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시므이가 왕께 대답하되 이 말씀이 좋사오니 내 주 왕의 말씀대로 종이 그리 하겠나이다 하고 이에 날이 오래도록 예루살렘에 머무니라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answered the king, "What you say is good. Your servant will do as my lord the king has said." And Shimei stayed in Jerusalem for a long time.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삼 년 후에 시므이의 두 종이 가드 왕 마아가의 아들 아기스에게로 도망하여 간지라 어떤 사람이 시므이에게 말하여 이르되 당신의 종이 가드에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three years later, two of Shimei's slaves ran off to Achish son of Maacah, king of Gath, and Shimei was told, "Your slaves are in Gath."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내 일에 대하여 말씀하시기를 만일 네 자손들이 그들의 길을 삼가 마음을 다하고 성품을 다하여 진실히 내 앞에서 행하면 이스라엘 왕위에 오를 사람이 네게서 끊어지지 아니하리라 하신 말씀을 확실히 이루게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the LORD may keep his promise to me: `If your descendants watch how they live, and if they walk faithfully before me with all their heart and soul, you will never fail to have a man on the throne of Israel.'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시므이가 그 종을 찾으려고 일어나 그의 나귀에 안장을 지우고 가드로 가서 아기스에게 나아가 그의 종을 가드에서 데려왔더니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he saddled his donkey and went to Achish at Gath in search of his slaves. So Shimei went away and brought the slaves back from Gath.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시므이가 예루살렘에서부터 가드에 갔다가 돌아온 일을 어떤 사람이 솔로몬에게 말한지라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was told that Shimei had gone from Jerusalem to Gath and had returned,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왕이 사람을 보내어 시므이를 불러서 이르되 내가 너에게 여호와를 두고 맹세하게 하고 경고하여 이르기를 너는 분명히 알라 네가 밖으로 나가서 어디든지 가는 날에는 죽임을 당하리라 하지 아니하였느냐 너도 내게 말하기를 내가 들은 말씀이 좋으니이다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summoned Shimei and said to him, "Did I not make you swear by the LORD and warn you, `On the day you leave to go anywhere else, you can be sure you will die'? At that time you said to me, `What you say is good. I will obey.'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네가 어찌하여 여호와를 두고 한 맹세와 내가 네게 이른 명령을 지키지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then did you not keep your oath to the LORD and obey the command I gave you?"</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왕이 또 시므이에게 이르되 네가 네 마음으로 아는 모든 악 곧 내 아버지에게 행한 바를 네가 스스로 아나니 여호와께서 네 악을 네 머리로 돌려보내시리라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said to Shimei, "You know in your heart all the wrong you did to my father David. Now the LORD will repay you for your wrongdoing.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그러나 솔로몬 왕은 복을 받고 다윗의 왕위는 영원히 여호와 앞에서 견고히 서리라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Solomon will be blessed, and David's throne will remain secure before the LORD forever."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여호야다의 아들 브나야에게 명령하매 그가 나가서 시므이를 치니 그가 죽은지라 이에 나라가 솔로몬의 손에 견고하여지니라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gave the order to Benaiah son of Jehoiada, and he went out and struck Shimei down and killed him. The kingdom was now firmly established in Solomon's hands.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스루야의 아들 요압이 내게 행한 일 곧 이스라엘 군대의 두 사령관 넬의 아들 아브넬과 예델의 아들 아마사에게 행한 일을 네가 알거니와 그가 그들을 죽여 태평 시대에 전쟁의 피를 흘리고 전쟁의 피를 자기의 허리에 띤 띠와 발에 신은 신에 묻혔으니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yourself know what Joab son of Zeruiah did to me -- what he did to the two commanders of Israel's armies, Abner son of Ner and Amasa son of Jether. He killed them, shedding their blood in peacetime as if in battle, and with that blood stained the belt around his waist and the sandals on his feet.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지혜대로 행하여 그의 백발이 평안히 스올에 내려가지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Deal with him according to your wisdom, but do not let his gray head go down to the grave in peace.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마땅히 길르앗 바르실래의 아들들에게 은총을 베풀어 그들이 네 상에서 먹는 자 중에 참여하게 하라 내가 네 형 압살롬의 낯을 피하여 도망할 때에 그들이 내게 나왔느니라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 kindness to the sons of Barzillai of Gilead and let them be among those who eat at your table. They stood by me when I fled from your brother Absalom.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바후림 베냐민 사람 게라의 아들 시므이가 너와 함께 있나니 그는 내가 마하나임으로 갈 때에 악독한 말로 나를 저주하였느니라 그러나 그가 요단에 내려와서 나를 영접하므로 내가 여호와를 두고 맹세하여 이르기를 내가 칼로 너를 죽이지 아니하리라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remember, you have with you Shimei son of Gera, the Benjamite from Bahurim, who called down bitter curses on me the day I went to Mahanaim. When he came down to meet me at the Jordan, I swore to him by the LORD: `I will not put you to death by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그를 무죄한 자로 여기지 말지어다 너는 지혜 있는 사람이므로 그에게 행할 일을 알지니 그의 백발이 피 가운데 스올에 내려가게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do not consider him innocent. You are a man of wisdom; you will know what to do to him. Bring his gray head down to the grave in blood."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