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아람의 벤하닷 왕이 그의 군대를 다 모으니 왕 삼십이 명이 그와 함께 있고 또 말과 병거들이 있더라 이에 올라가서 사마리아를 에워싸고 그 곳을 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Ben-Hadad king of Aram mustered his entire army. Accompanied by thirty-two kings with their horses and chariots, he went up and besieged Samaria and attacked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때에 벤하닷이 다시 그에게 사람을 보내어 이르되 사마리아의 부스러진 것이 나를 따르는 백성의 무리의 손에 채우기에 족할 것 같으면 신들이 내게 벌 위에 벌을 내림이 마땅하니라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Ben-Hadad sent another message to Ahab: "May the gods deal with me, be it ever so severely, if enough dust remains in Samaria to give each of my men a handful."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이스라엘 왕이 대답하여 이르되 갑옷 입는 자가 갑옷 벗는 자 같이 자랑하지 못할 것이라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answered, "Tell him: `One who puts on his armor should not boast like one who takes it off.'"</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때에 벤하닷이 왕들과 장막에서 마시다가 이 말을 듣고 그의 신하들에게 이르되 너희는 진영을 치라 하매 곧 성읍을 향하여 진영을 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Ben-Hadad heard this message while he and the kings were drinking in their tents, and he ordered his men: "Prepare to attack." So they prepared to attack the city.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한 선지자가 이스라엘의 아합 왕에게 나아가서 이르되 여호와의 말씀이 네가 이 큰 무리를 보느냐 내가 오늘 그들을 네 손에 넘기리니 너는 내가 여호와인 줄을 알리라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a prophet came to Ahab king of Israel and announced, "This is what the LORD says: `Do you see this vast army? I will give it into your hand today, and then you will know that I am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아합이 이르되 누구를 통하여 그렇게 하시리이까 대답하되 여호와의 말씀이 각 지방 고관의 청년들로 하리라 하셨나이다 아합이 이르되 누가 싸움을 시작하리이까 대답하되 왕이니이다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who will do this?" asked Ahab. The prophet replied, "This is what the LORD says: `The young officers of the provincial commanders will do it.'" "And who will start the battle?" he asked. The prophet answered, "You will."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아합이 이에 각 지방 고관의 청년들을 계수하니 이백삼십이 명이요 그 외에 모든 백성 곧 이스라엘의 모든 자손을 계수하니 칠천 명이더라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Ahab summoned the young officers of the provincial commanders, 232 men. Then he assembled the rest of the Israelites, 7,000 in all.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정오에 나가니 벤하닷은 장막에서 돕는 왕 삼십이 명과 더불어 마시고 취한 중이라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set out at noon while Ben-Hadad and the 32 kings allied with him were in their tents getting drunk.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각 지방의 고관의 청년들이 먼저 나갔더라 벤하닷이 정탐꾼을 보냈더니 그들이 보고하여 이르되 사마리아에서 사람들이 나오더이다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young officers of the provincial commanders went out first. Now Ben-Hadad had dispatched scouts, who reported, "Men are advancing from Samaria."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이르되 화친하러 나올지라도 사로잡고 싸우러 나올지라도 사로잡으라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"If they have come out for peace, take them alive; if they have come out for war, take them alive."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각 지방 고관의 청년들과 그들을 따르는 군대가 성읍에서 나가서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young officers of the provincial commanders marched out of the city with the army behind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사자들을 성 안에 있는 이스라엘의 아합 왕에게 보내 이르기를 벤하닷이 그에게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messengers into the city to Ahab king of Israel, saying, "This is what Ben-Hadad says: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각각 적군을 쳐죽이매 아람 사람이 도망하는지라 이스라엘이 쫓으니 아람 왕 벤하닷이 말을 타고 마병과 더불어 도망하여 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each one struck down his opponent. At that, the Arameans fled, with the Israelites in pursuit. But Ben-Hadad king of Aram escaped on horseback with some of his horsemen.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 왕이 나가서 말과 병거를 치고 또 아람 사람을 쳐서 크게 이겼더라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advanced and overpowered the horses and chariots and inflicted heavy losses on the Arameans.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선지자가 이스라엘 왕에게 나아와 이르되 왕은 가서 힘을 기르고 왕께서 행할 일을 알고 준비하소서 해가 바뀌면 아람 왕이 왕을 치러 오리이다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Afterward, the prophet came to the king of Israel and said, "Strengthen your position and see what must be done, because next spring the king of Aram will attack you again."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아람 왕의 신하들이 왕께 아뢰되 그들의 신은 산의 신이므로 그들이 우리보다 강하였거니와 우리가 만일 평지에서 그들과 싸우면 반드시 그들보다 강할지라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the officials of the king of Aram advised him, "Their gods are gods of the hills. That is why they were too strong for us. But if we fight them on the plains, surely we will be stronger than they.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 왕은 이 일을 행하실지니 곧 왕들을 제하여 각각 그 곳에서 떠나게 하고 그들 대신에 총독들을 두시고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this: Remove all the kings from their commands and replace them with other officers.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왕의 잃어버린 군대와 같은 군대를 왕을 위하여 보충하고 말은 말대로, 병거는 병거대로 보충하고 우리가 평지에서 그들과 싸우면 반드시 그들보다 강하리이다 왕이 그 말을 듣고 그리하니라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also raise an army like the one you lost -- horse for horse and chariot for chariot -- so we can fight Israel on the plains. Then surely we will be stronger than they." He agreed with them and acted accordingly.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해가 바뀌니 벤하닷이 아람 사람을 소집하고 아벡으로 올라와서 이스라엘과 싸우려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spring Ben-Hadad mustered the Arameans and went up to Aphek to fight against Israel.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이스라엘 자손도 소집되어 군량을 받고 마주 나가서 그들 앞에 진영을 치니 이스라엘 자손은 두 무리의 적은 염소 떼와 같고 아람 사람은 그 땅에 가득하였더라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Israelites were also mustered and given provisions, they marched out to meet them. The Israelites camped opposite them like two small flocks of goats, while the Arameans covered the countryside.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때에 하나님의 사람이 이스라엘 왕에게 나아와 말하여 이르되 여호와의 말씀에 아람 사람이 말하기를 여호와는 산의 신이요 골짜기의 신은 아니라 하는도다 그러므로 내가 이 큰 군대를 다 네 손에 넘기리니 너희는 내가 여호와인 줄을 알리라 하셨나이다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of God came up and told the king of Israel, "This is what the LORD says: `Because the Arameans think the LORD is a god of the hills and not a god of the valleys, I will deliver this vast army into your hands, and you will know that I am the LORD.'"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진영이 서로 대치한 지 칠 일이라 일곱째 날에 접전하여 이스라엘 자손이 하루에 아람 보병 십만 명을 죽이매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days they camped opposite each other, and on the seventh day the battle was joined. The Israelites inflicted a hundred thousand casualties on the Aramean foot soldiers in one day.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 은금은 내 것이요 네 아내들과 네 자녀들의 아름다운 자도 내 것이니라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silver and gold are mine, and the best of your wives and children are mine.'"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남은 자는 아벡으로 도망하여 성읍으로 들어갔더니 그 성벽이 그 남은 자 이만 칠천 명 위에 무너지고 벤하닷은 도망하여 성읍에 이르러 골방으로 들어가니라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them escaped to the city of Aphek, where the wall collapsed on twenty-seven thousand of them. And Ben-Hadad fled to the city and hid in an inner room.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그의 신하들이 그에게 말하되 우리가 들은즉 이스라엘 집의 왕들은 인자한 왕이라 하니 만일 우리가 굵은 베로 허리를 동이고 테두리를 머리에 쓰고 이스라엘의 왕에게로 나아가면 그가 혹시 왕의 생명을 살리리이다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officials said to him, "Look, we have heard that the kings of the house of Israel are merciful. Let us go to the king of Israel with sackcloth around our waists and ropes around our heads. Perhaps he will spare your life."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그들이 굵은 베로 허리를 동이고 테두리를 머리에 쓰고 이스라엘의 왕에게 이르러 이르되 왕의 종 벤하닷이 청하기를 내 생명을 살려 주옵소서 하더이다 아합이 이르되 그가 아직도 살아 있느냐 그는 내 형제이니라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Wearing sackcloth around their waists and ropes around their heads, they went to the king of Israel and said, "Your servant Ben-Hadad says: `Please let me live.'" The king answered, "Is he still alive? He is my brother."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사람들이 좋은 징조로 여기고 그 말을 얼른 받아 대답하여 이르되 벤하닷은 왕의 형제니이다 왕이 이르되 너희는 가서 그를 인도하여 오라 벤하닷이 이에 왕에게 나아오니 왕이 그를 병거에 올린지라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took this as a good sign and were quick to pick up his word. "Yes, your brother Ben-Hadad!" they said. "Go and get him," the king said. When Ben-Hadad came out, Ahab had him come up into his chariot.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벤하닷이 왕께 아뢰되 내 아버지께서 당신의 아버지에게서 빼앗은 모든 성읍을 내가 돌려보내리이다 또 내 아버지께서 사마리아에서 만든 것 같이 당신도 다메섹에서 당신을 위하여 거리를 만드소서 아합이 이르되 내가 이 조약으로 인해 당신을 놓으리라 하고 이에 더불어 조약을 맺고 그를 놓았더라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return the cities my father took from your father," Ben-Hadad offered. "You may set up your own market areas in Damascus, as my father did in Samaria." Ahab said, "On the basis of a treaty I will set you free." So he made a treaty with him, and let him go.</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선지자의 무리 중 한 사람이 여호와의 말씀을 그의 친구에게 이르되 너는 나를 치라 하였더니 그 사람이 치기를 싫어하는지라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word of the LORD one of the sons of the prophets said to his companion, "Strike me with your weapon," but the man refused.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그가 그 사람에게 이르되 네가 여호와의 말씀을 듣지 아니하였으니 네가 나를 떠나갈 때에 사자가 너를 죽이리라 그 사람이 그의 곁을 떠나가더니 사자가 그를 만나 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prophet said, "Because you have not obeyed the LORD, as soon as you leave me a lion will kill you." And after the man went away, a lion found him and killed him.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그가 또 다른 사람을 만나 이르되 너는 나를 치라 하매 그 사람이 그를 치되 상하도록 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prophet found another man and said, "Strike me, please." So the man struck him and wounded him.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선지자가 가서 수건으로 자기의 눈을 가리어 변장하고 길 가에서 왕을 기다리다가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prophet went and stood by the road waiting for the king. He disguised himself with his headband down over his eyes.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왕이 지나갈 때에 그가 소리 질러 왕을 불러 이르되 종이 전장 가운데에 나갔더니 한 사람이 돌이켜 어떤 사람을 끌고 내게로 와서 말하기를 이 사람을 지키라 만일 그를 잃어 버리면 네 생명으로 그의 생명을 대신하거나 그렇지 아니하면 네가 은 한 달란트를 내어야 하리라 하였거늘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king passed by, the prophet called out to him, "Your servant went into the thick of the battle, and someone came to me with a captive and said, `Guard this man. If he is missing, it will be your life for his life, or you must pay a talent of silver.'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이스라엘의 왕이 대답하여 말하기를 내 주 왕이여 왕의 말씀 같이 나와 내 것은 다 왕의 것이니이다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answered, "Just as you say, my lord the king. I and all I have are yours."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종이 이리 저리 일을 볼 동안에 그가 없어졌나이다 이스라엘 왕이 그에게 이르되 네가 스스로 결정하였으니 그대로 당하여야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your servant was busy here and there, the man disappeared." "That is your sentence," the king of Israel said. "You have pronounced it yourself."</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그가 급히 자기의 눈을 가린 수건을 벗으니 이스라엘 왕이 그는 선지자 중의 한 사람인 줄을 알아본지라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prophet quickly removed the headband from his eyes, and the king of Israel recognized him as one of the prophets.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그가 왕께 아뢰되 여호와의 말씀이 내가 멸하기로 작정한 사람을 네 손으로 놓았은즉 네 목숨은 그의 목숨을 대신하고 네 백성은 그의 백성을 대신하리라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 king, "This is what the LORD says: `You have set free a man I had determined should die. Therefore it is your life for his life, your people for his people.'"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이스라엘 왕이 근심하고 답답하여 그의 왕궁으로 돌아가려고 사마리아에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Sullen and angry, the king of Israel went to his palace in Samaria.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사신들이 다시 와서 이르되 벤하닷이 이르노라 내가 이미 네게 사람을 보내어 말하기를 너는 네 은금과 아내들과 자녀들을 내게 넘기라 하였거니와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messengers came again and said, "This is what Ben-Hadad says: `I sent to demand your silver and gold, your wives and your children.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내일 이맘때에 내가 내 신하들을 네게 보내리니 그들이 네 집과 네 신하들의 집을 수색하여 네 눈이 기뻐하는 것을 그들의 손으로 잡아 가져가리라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about this time tomorrow I am going to send my officials to search your palace and the houses of your officials. They will seize everything you value and carry it away.'"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이에 이스라엘 왕이 나라의 장로를 다 불러 이르되 너희는 이 사람이 악을 도모하고 있는 줄을 자세히 알라 그가 내 아내들과 내 자녀들과 내 은금을 빼앗으려고 사람을 내게 보냈으나 내가 거절하지 못하였노라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summoned all the elders of the land and said to them, "See how this man is looking for trouble! When he sent for my wives and my children, my silver and my gold, I did not refuse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모든 장로와 백성들이 다 왕께 아뢰되 왕은 듣지도 말고 허락하지도 마옵소서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and the people all answered, "Don't listen to him or agree to his demands."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왕이 벤하닷의 사신들에게 이르되 너희는 내 주 왕께 말하기를 왕이 처음에 보내 종에게 구하신 것은 내가 다 그대로 하려니와 이것은 내가 할 수 없나이다 하라 하니 사자들이 돌아가서 보고하니라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replied to Ben-Hadad's messengers, "Tell my lord the king, `Your servant will do all you demanded the first time, but this demand I cannot meet.'" They left and took the answer back to Ben-Hadad.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