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솔로몬이 애굽의 왕 바로와 더불어 혼인 관계를 맺어 그의 딸을 맞이하고 다윗 성에 데려다가 두고 자기의 왕궁과 여호와의 성전과 예루살렘 주위의 성의 공사가 끝나기를 기다리니라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made an alliance with Pharaoh king of Egypt and married his daughter. He brought her to the City of David until he finished building his palace and the temple of the LORD, and the wall around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솔로몬이 이것을 구하매 그 말씀이 주의 마음에 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was pleased that Solomon had asked for this.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이에 하나님이 그에게 이르시되 네가 이것을 구하도다 자기를 위하여 장수하기를 구하지 아니하며 부도 구하지 아니하며 자기 원수의 생명을 멸하기도 구하지 아니하고 오직 송사를 듣고 분별하는 지혜를 구하였으니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God said to him, "Since you have asked for this and not for long life or wealth for yourself, nor have asked for the death of your enemies but for discernment in administering justice,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네 말대로 하여 네게 지혜롭고 총명한 마음을 주노니 네 앞에도 너와 같은 자가 없었거니와 네 뒤에도 너와 같은 자가 일어남이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do what you have asked. I will give you a wise and discerning heart, so that there will never have been anyone like you, nor will there ever be.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또 네가 구하지 아니한 부귀와 영광도 네게 주노니 네 평생에 왕들 중에 너와 같은 자가 없을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I will give you what you have not asked for -- both riches and honor -- so that in your lifetime you will have no equal among kings.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네가 만일 네 아버지 다윗이 행함 같이 내 길로 행하며 내 법도와 명령을 지키면 내가 또 네 날을 길게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walk in my ways and obey my statutes and commands as David your father did, I will give you a long life."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솔로몬이 깨어 보니 꿈이더라 이에 예루살렘에 이르러 여호와의 언약궤 앞에 서서 번제와 감사의 제물을 드리고 모든 신하들을 위하여 잔치하였더라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awoke -- and he realized it had been a dream. He returned to Jerusalem, stood before the ark of the Lord's covenant and sacrificed burnt offerings and fellowship offerings. Then he gave a feast for all his court.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때에 창기 두 여자가 왕에게 와서 그 앞에 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two prostitutes came to the king and stood before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한 여자는 말하되 내 주여 나와 이 여자가 한집에서 사는데 내가 그와 함께 집에 있으며 해산하였더니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them said, "My lord, this woman and I live in the same house. I had a baby while she was there with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해산한 지 사흘 만에 이 여자도 해산하고 우리가 함께 있었고 우리 둘 외에는 집에 다른 사람이 없었나이다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third day after my child was born, this woman also had a baby. We were alone; there was no one in the house but the two of us.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그런데 밤에 저 여자가 그의 아들 위에 누우므로 그의 아들이 죽으니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night this woman's son died because she lay on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때까지 여호와의 이름을 위하여 성전을 아직 건축하지 아니하였으므로 백성들이 산당에서 제사하며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however, were still sacrificing at the high places, because a temple had not yet been built for the Name of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그가 밤중에 일어나서 이 여종 내가 잠든 사이에 내 아들을 내 곁에서 가져다가 자기의 품에 누이고 자기의 죽은 아들을 내 품에 뉘었나이다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got up in the middle of the night and took my son from my side while I your servant was asleep. She put him by her breast and put her dead son by my breast.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아침에 내가 내 아들을 젖 먹이려고 일어나 본즉 죽었기로 내가 아침에 자세히 보니 내가 낳은 아들이 아니더이다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morning, I got up to nurse my son -- and he was dead! But when I looked at him closely in the morning light, I saw that it wasn't the son I had borne."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다른 여자는 이르되 아니라 산 것은 내 아들이요 죽은 것은 네 아들이라 하고 이 여자는 이르되 아니라 죽은 것이 네 아들이요 산 것이 내 아들이라 하며 왕 앞에서 그와 같이 쟁론하는지라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woman said, "No! The living one is my son; the dead one is yours." But the first one insisted, "No! The dead one is yours; the living one is mine." And so they argued before the king.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왕이 이르되 이 여자는 말하기를 산 것은 내 아들이요 죽은 것은 네 아들이라 하고 저 여자는 말하기를 아니라 죽은 것이 네 아들이요 산 것이 내 아들이라 하는도다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"This one says, `My son is alive and your son is dead,' while that one says, `No! Your son is dead and mine is alive.'"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 이르되 칼을 내게로 가져오라 하니 칼을 왕 앞으로 가져온지라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"Bring me a sword." So they brought a sword for the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왕이 이르되 산 아이를 둘로 나누어 반은 이 여자에게 주고 반은 저 여자에게 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gave an order: "Cut the living child in two and give half to one and half to the other."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산 아들의 어머니 되는 여자가 그 아들을 위하여 마음이 불붙는 것 같아서 왕께 아뢰어 청하건대 내 주여 산 아이를 그에게 주시고 아무쪼록 죽이지 마옵소서 하되 다른 여자는 말하기를 내 것도 되게 말고 네 것도 되게 말고 나누게 하라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whose son was alive was filled with compassion for her son and said to the king, "Please, my lord, give her the living baby! Don't kill him!" But the other said, "Neither I nor you shall have him. Cut him in two!"</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왕이 대답하여 이르되 산 아이를 저 여자에게 주고 결코 죽이지 말라 저가 그의 어머니이니라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gave his ruling: "Give the living baby to the first woman. Do not kill him; she is his mother."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온 이스라엘이 왕이 심리하여 판결함을 듣고 왕을 두려워하였으니 이는 하나님의 지혜가 그의 속에 있어 판결함을 봄이더라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Israel heard the verdict the king had given, they held the king in awe, because they saw that he had wisdom from God to administer justice.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솔로몬이 여호와를 사랑하고 그의 아버지 다윗의 법도를 행하였으나 산당에서 제사하며 분향하더라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showed his love for the LORD by walking according to the statutes of his father David, except that he offered sacrifices and burned incense on the high places.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왕이 제사하러 기브온으로 가니 거기는 산당이 큼이라 솔로몬이 그 제단에 일천 번제를 드렸더니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went to Gibeon to offer sacrifices, for that was the most important high place, and Solomon offered a thousand burnt offerings on that altar.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기브온에서 밤에 여호와께서 솔로몬의 꿈에 나타나시니라 하나님이 이르시되 내가 네게 무엇을 줄꼬 너는 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Gibeon the LORD appeared to Solomon during the night in a dream, and God said, "Ask for whatever you want me to give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솔로몬이 이르되 주의 종 내 아버지 다윗이 성실과 공의와 정직한 마음으로 주와 함께 주 앞에서 행하므로 주께서 그에게 큰 은혜를 베푸셨고 주께서 또 그를 위하여 이 큰 은혜를 항상 주사 오늘과 같이 그의 자리에 앉을 아들을 그에게 주셨나이다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answered, "You have shown great kindness to your servant, my father David, because he was faithful to you and righteous and upright in heart. You have continued this great kindness to him and have given him a son to sit on his throne this very day.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나의 하나님 여호와여 주께서 종으로 종의 아버지 다윗을 대신하여 왕이 되게 하셨사오나 종은 작은 아이라 출입할 줄을 알지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 LORD my God, you have made your servant king in place of my father David. But I am only a little child and do not know how to carry out my duties.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주께서 택하신 백성 가운데 있나이다 그들은 큰 백성이라 수효가 많아서 셀 수도 없고 기록할 수도 없사오니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is here among the people you have chosen, a great people, too numerous to count or number.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누가 주의 이 많은 백성을 재판할 수 있사오리이까 듣는 마음을 종에게 주사 주의 백성을 재판하여 선악을 분별하게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give your servant a discerning heart to govern your people and to distinguish between right and wrong. For who is able to govern this great people of yours?"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