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 왕이 온 이스라엘의 왕이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Solomon ruled over all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아룹봇에는 벤헤셋이니 소고와 헤벨 온 땅을 그가 주관하였으며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Ben-Hesed -- in Arubboth (Socoh and all the land of Hepher were 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나밧 돌 높은 땅 온 지방에는 벤아비나답이니 그는 솔로몬의 딸 다밧을 아내로 삼았으며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Ben-Abinadab -- in Naphoth Dor (he was married to Taphath daughter of Solomon);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다아낙과 므깃도와 이스르엘 아래 사르단 가에 있는 벧스안 온 땅은 아힐룻의 아들 바아나가 맡았으니 벧스안에서부터 아벨므홀라에 이르고 욕느암 바깥까지 미쳤으며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Baana son of Ahilud -- in Taanach and Megiddo, and in all of Beth Shan next to Zarethan below Jezreel, from Beth Shan to Abel Meholah across to Jokmeam;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길르앗 라못에는 벤게벨이니 그는 길르앗에 있는 므낫세의 아들 야일의 모든 마을을 주관하였고 또 바산 아르곱 땅의 성벽과 놋빗장 있는 육십 개의 큰 성읍을 주관하였으며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Ben-Geber -- in Ramoth Gilead (the settlements of Jair son of Manasseh in Gilead were his, as well as the district of Argob in Bashan and its sixty large walled cities with bronze gate bars);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마하나임에는 잇도의 아들 아히나답이요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Ahinadab son of Iddo -- in Mahanaim;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납달리에는 아히마아스이니 그는 솔로몬의 딸 바스맛을 아내로 삼았으며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Ahimaaz -- in Naphtali (he had married Basemath daughter of Solomon);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아셀과 아롯에는 후새의 아들 바아나요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Baana son of Hushai -- in Asher and in Aloth;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잇사갈에는 바루아의 아들 여호사밧이요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son of Paruah -- in Issachar;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베냐민에는 엘라의 아들 시므이요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Shimei son of Ela -- in Benjamin;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아모리 사람의 왕 시혼과 바산 왕 옥의 나라 길르앗 땅에는 우리의 아들 게벨이니 그 땅에서는 그 한 사람만 지방 관장이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Geber son of Uri -- in Gilead (the country of Sihon king of the Amorites and the country of Og king of Bashan). He was the only governor over the district.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그의 신하들은 이러하니라 사독의 아들 아사리아는 제사장이요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these were his chief officials: Azariah son of Zadok -- the priest;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유다와 이스라엘의 인구가 바닷가의 모래 같이 많게 되매 먹고 마시며 즐거워하였으며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Judah and Israel were as numerous as the sand on the seashore; they ate, they drank and they were happy.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솔로몬이 그 강에서부터 블레셋 사람의 땅에 이르기까지와 애굽 지경에 미치기까지의 모든 나라를 다스리므로 솔로몬이 사는 동안에 그 나라들이 조공을 바쳐 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Solomon ruled over all the kingdoms from the River to the land of the Philistines, as far as the border of Egypt. These countries brought tribute and were Solomon's subjects all his life.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솔로몬의 하루의 음식물은 가는 밀가루가 삼십 고르요 굵은 밀가루가 육십 고르요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Solomon's daily provisions were thirty cors of fine flour and sixty cors of meal,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살진 소가 열 마리요 초장의 소가 스무 마리요 양이 백 마리이며 그 외에 수사슴과 노루와 암사슴과 살진 새들이었더라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ten head of stall-fed cattle, twenty of pasture-fed cattle and a hundred sheep and goats, as well as deer, gazelles, roebucks and choice fowl.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솔로몬이 그 강 건너편을 딥사에서부터 가사까지 모두, 그 강 건너편의 왕을 모두 다스리므로 그가 사방에 둘린 민족과 평화를 누렸으니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ruled over all the kingdoms west of the River, from Tiphsah to Gaza, and had peace on all sides.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솔로몬이 사는 동안에 유다와 이스라엘이 단에서부터 브엘세바에 이르기까지 각기 포도나무 아래와 무화과나무 아래에서 평안히 살았더라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Solomon's lifetime Judah and Israel, from Dan to Beersheba, lived in safety, each man under his own vine and fig tree.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솔로몬의 병거의 말 외양간이 사만이요 마병이 만 이천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had four thousand stalls for chariot horses, and twelve thousand horses.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지방 관장들은 각각 자기가 맡은 달에 솔로몬 왕과 왕의 상에 참여하는 모든 자를 위하여 먹을 것을 공급하여 부족함이 없게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district officers, each in his month, supplied provisions for King Solomon and all who came to the king's table. They saw to it that nothing was lacking.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 그들이 각기 직무를 따라 말과 준마에게 먹일 보리와 꼴을 그 말들이 있는 곳으로 가져왔더라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brought to the proper place their quotas of barley and straw for the chariot horses and the other horses.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하나님이 솔로몬에게 지혜와 총명을 심히 많이 주시고 또 넓은 마음을 주시되 바닷가의 모래 같이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gave Solomon wisdom and very great insight, and a breadth of understanding as measureless as the sand on the seashore.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시사의 아들 엘리호렙과 아히야는 서기관이요 아힐룻의 아들 여호사밧은 사관이요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Elihoreph and Ahijah, sons of Shisha -- secretaries; Jehoshaphat son of Ahilud -- recorder;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솔로몬의 지혜가 동쪽 모든 사람의 지혜와 애굽의 모든 지혜보다 뛰어난지라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Solomon's wisdom was greater than the wisdom of all the men of the East, and greater than all the wisdom of Egypt.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그는 모든 사람보다 지혜로워서 예스라 사람 에단과 마홀의 아들 헤만과 갈골과 다르다보다 나으므로 그의 이름이 사방 모든 나라에 들렸더라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wiser than any other man, including Ethan the Ezrahite -- wiser than Heman, Calcol and Darda, the sons of Mahol. And his fame spread to all the surrounding nations.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그가 잠언 삼천 가지를 말하였고 그의 노래는 천다섯 편이며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spoke three thousand proverbs and his songs numbered a thousand and five.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그가 또 초목에 대하여 말하되 레바논의 백향목으로부터 담에 나는 우슬초까지 하고 그가 또 짐승과 새와 기어다니는 것과 물고기에 대하여 말한지라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described plant life, from the cedar of Lebanon to the hyssop that grows out of walls. He also taught about animals and birds, reptiles and fish.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사람들이 솔로몬의 지혜를 들으러 왔으니 이는 그의 지혜의 소문을 들은 천하 모든 왕들이 보낸 자들이더라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all nations came to listen to Solomon's wisdom, sent by all the kings of the world, who had heard of his wisdom.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여호야다의 아들 브나야는 군사령관이요 사독과 아비아달은 제사장이요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son of Jehoiada -- commander in chief; Zadok and Abiathar -- priests;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나단의 아들 아사리아는 지방 관장의 두령이요 나단의 아들 사붓은 제사장이니 왕의 벗이요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Azariah son of Nathan -- in charge of the district officers; Zabud son of Nathan -- a priest and personal adviser to the king;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아히살은 궁내대신이요 압다의 아들 아도니람은 노동 감독관이더라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Ahishar -- in charge of the palace; Adoniram son of Abda -- in charge of forced labor.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솔로몬이 또 온 이스라엘에 열두 지방 관장을 두매 그 사람들이 왕과 왕실을 위하여 양식을 공급하되 각기 일 년에 한 달씩 양식을 공급하였으니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also had twelve district governors over all Israel, who supplied provisions for the king and the royal household. Each one had to provide supplies for one month in the year.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그들의 이름은 이러하니라 에브라임 산지에는 벤훌이요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their names: Ben-Hur -- in the hill country of Ephraim;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마가스와 사알빔과 벧세메스와 엘론벧하난에는 벤데겔이요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Ben-Deker -- in Makaz, Shaalbim, Beth Shemesh and Elon Bethhanan;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