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기름 부음을 받고 그의 아버지를 이어 왕이 되었다 함을 두로 왕 히람이 듣고 그의 신하들을 솔로몬에게 보냈으니 이는 히람이 평생에 다윗을 사랑하였음이라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Hiram king of Tyre heard that Solomon had been anointed king to succeed his father David, he sent his envoys to Solomon, because he had always been on friendly terms with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솔로몬의 모든 원대로 백향목 재목과 잣나무 재목을 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Hiram kept Solomon supplied with all the cedar and pine logs he wanted,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솔로몬이 히람에게 그의 궁정의 음식물로 밀 이만 고르와 맑은 기름 이십 고르를 주고 해마다 그와 같이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Solomon gave Hiram twenty thousand cors of wheat as food for his household, in addition to twenty thousand baths of pressed olive oil. Solomon continued to do this for Hiram year after year.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그의 말씀대로 솔로몬에게 지혜를 주신 고로 히람과 솔로몬이 친목하여 두 사람이 함께 약조를 맺었더라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Solomon wisdom, just as he had promised him. There were peaceful relations between Hiram and Solomon, and the two of them made a treaty.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솔로몬 왕이 온 이스라엘 가운데서 역군을 불러일으키니 그 역군의 수가 삼만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conscripted laborers from all Israel -- thirty thousand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솔로몬이 그들을 한 달에 만 명씩 번갈아 레바논으로 보내매 그들이 한 달은 레바논에 있고 두 달은 집에 있으며 아도니람은 감독이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them off to Lebanon in shifts of ten thousand a month, so that they spent one month in Lebanon and two months at home. Adoniram was in charge of the forced labor.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솔로몬에게 또 짐꾼이 칠만 명이요 산에서 돌을 뜨는 자가 팔만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had seventy thousand carriers and eighty thousand stonecutters in the hills,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외에 그 사역을 감독하는 관리가 삼천삼백 명이라 그들이 일하는 백성을 거느렸더라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thirty-three hundred foremen who supervised the project and directed the workmen.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왕이 명령을 내려 크고 귀한 돌을 떠다가 다듬어서 성전의 기초석으로 놓게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king's command they removed from the quarry large blocks of quality stone to provide a foundation of dressed stone for the temple.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솔로몬의 건축자와 히람의 건축자와 그발 사람이 그 돌을 다듬고 성전을 건축하기 위하여 재목과 돌들을 갖추니라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craftsmen of Solomon and Hiram and the men of Gebal cut and prepared the timber and stone for the building of the temple.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솔로몬이 히람에게 사람을 보내어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sent back this message to Hiram: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당신도 알거니와 내 아버지 다윗이 사방의 전쟁으로 말미암아 그의 하나님 여호와의 이름을 위하여 성전을 건축하지 못하고 여호와께서 그의 원수들을 그의 발바닥 밑에 두시기를 기다렸나이다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because of the wars waged against my father David from all sides, he could not build a temple for the Name of the LORD his God until the LORD put his enemies under his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이제 내 하나님 여호와께서 내게 사방의 태평을 주시매 원수도 없고 재앙도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the LORD my God has given me rest on every side, and there is no adversary or disaster.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내 아버지 다윗에게 하신 말씀에 내가 너를 이어 네 자리에 오르게 할 네 아들 그가 내 이름을 위하여 성전을 건축하리라 하신 대로 내가 내 하나님 여호와의 이름을 위하여 성전을 건축하려 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intend, therefore, to build a temple for the Name of the LORD my God, as the LORD told my father David, when he said, `Your son whom I will put on the throne in your place will build the temple for my Name.'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당신은 명령을 내려 나를 위하여 레바논에서 백향목을 베어내게 하소서 내 종과 당신의 종이 함께 할 것이요 또 내가 당신의 모든 말씀대로 당신의 종의 삯을 당신에게 드리리이다 당신도 알거니와 우리 중에는 시돈 사람처럼 벌목을 잘하는 자가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orders that cedars of Lebanon be cut for me. My men will work with yours, and I will pay you for your men whatever wages you set. You know that we have no one so skilled in felling timber as the Sidonians."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히람이 솔로몬의 말을 듣고 크게 기뻐하여 이르되 오늘 여호와를 찬양할지로다 그가 다윗에게 지혜로운 아들을 주사 그 많은 백성을 다스리게 하셨도다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Hiram heard Solomon's message, he was greatly pleased and said, "Praise be to the LORD today, for he has given David a wise son to rule over this great nation."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솔로몬에게 사람을 보내어 이르되 당신이 사람을 보내어 하신 말씀을 내가 들었거니와 내 백향목 재목과 잣나무 재목에 대하여는 당신이 바라시는 대로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Hiram sent word to Solomon: "I have received the message you sent me and will do all you want in providing the cedar and pine logs.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종이 레바논에서 바다로 운반하겠고 내가 그것을 바다에서 뗏목으로 엮어 당신이 지정하는 곳으로 보내고 거기서 그것을 풀리니 당신은 받으시고 내 원을 이루어 나의 궁정을 위하여 음식물을 주소서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men will haul them down from Lebanon to the sea, and I will float them in rafts by sea to the place you specify. There I will separate them and you can take them away. And you are to grant my wish by providing food for my royal household."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