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자손이 애굽 땅에서 나온 지 사백팔십 년이요 솔로몬이 이스라엘 왕이 된 지 사 년 시브월 곧 둘째 달에 솔로몬이 여호와를 위하여 성전 건축하기를 시작하였더라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 hundred and eightieth year after the Israelites had come out of Egypt, in the fourth year of Solomon's reign over Israel, in the month of Ziv, the second month, he began to build the temple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온 성전으로 돌아가며 높이가 다섯 규빗 되는 다락방을 건축하되 백향목 들보로 성전에 연접하게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built the side rooms all along the temple. The height of each was five cubits, and they were attached to the temple by beams of cedar.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말씀이 솔로몬에게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Solomon: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지금 이 성전을 건축하니 네가 만일 내 법도를 따르며 내 율례를 행하며 내 모든 계명을 지켜 그대로 행하면 내가 네 아버지 다윗에게 한 말을 네게 확실히 이룰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this temple you are building, if you follow my decrees, carry out my regulations and keep all my commands and obey them, I will fulfill through you the promise I gave to David your father.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또한 이스라엘 자손 가운데에 거하며 내 백성 이스라엘을 버리지 아니하리라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live among the Israelites and will not abandon my people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솔로몬이 성전 건축하기를 마치고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built the temple and completed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백향목 널판으로 성전의 안벽 곧 성전 마루에서 천장까지의 벽에 입히고 또 잣나무 널판으로 성전 마루를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lined its interior walls with cedar boards, paneling them from the floor of the temple to the ceiling, and covered the floor of the temple with planks of pine.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성전 뒤쪽에서부터 이십 규빗 되는 곳에 마루에서 천장까지 백향목 널판으로 가로막아 성전의 내소 곧 지성소를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partitioned off twenty cubits at the rear of the temple with cedar boards from floor to ceiling to form within the temple an inner sanctuary, the Most Holy Place.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내소 앞에 있는 외소 곧 성소의 길이가 사십 규빗이며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main hall in front of this room was forty cubits long.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성전 안에 입힌 백향목에는 박과 핀 꽃을 아로새겼고 모두 백향목이라 돌이 보이지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inside of the temple was cedar, carved with gourds and open flowers. Everything was cedar; no stone was to be seen.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여호와의 언약궤를 두기 위하여 성전 안에 내소를 마련하였는데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prepared the inner sanctuary within the temple to set the ark of the covenant of the LORD there.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솔로몬 왕이 여호와를 위하여 건축한 성전은 길이가 육십 규빗이요 너비가 이십 규빗이요 높이가 삼십 규빗이며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temple that King Solomon built for the LORD was sixty cubits long, twenty wide and thirty high.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내소의 안은 길이가 이십 규빗이요 너비가 이십 규빗이요 높이가 이십 규빗이라 정금으로 입혔고 백향목 제단에도 입혔더라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inner sanctuary was twenty cubits long, twenty wide and twenty high. He overlaid the inside with pure gold, and he also overlaid the altar of cedar.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솔로몬이 정금으로 외소 안에 입히고 내소 앞에 금사슬로 건너지르고 내소를 금으로 입히고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covered the inside of the temple with pure gold, and he extended gold chains across the front of the inner sanctuary, which was overlaid with gold.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온 성전을 금으로 입히기를 마치고 내소에 속한 제단의 전부를 금으로 입혔더라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overlaid the whole interior with gold. He also overlaid with gold the altar that belonged to the inner sanctuary.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내소 안에 감람나무로 두 그룹을 만들었는데 그 높이가 각각 십 규빗이라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inner sanctuary he made a pair of cherubim of olive wood, each ten cubits high.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한 그룹의 이쪽 날개도 다섯 규빗이요 저쪽 날개도 다섯 규빗이니 이쪽 날개 끝으로부터 저쪽 날개 끝까지 십 규빗이며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wing of the first cherub was five cubits long, and the other wing five cubits -- ten cubits from wing tip to wing tip.</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다른 그룹도 십 규빗이니 그 두 그룹은 같은 크기와 같은 모양이요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cherub also measured ten cubits, for the two cherubim were identical in size and shape.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 그룹의 높이가 십 규빗이요 저 그룹도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height of each cherub was ten cubits.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솔로몬이 내소 가운데에 그룹을 두었으니 그룹들의 날개가 퍼져 있는데 이쪽 그룹의 날개는 이쪽 벽에 닿았고 저쪽 그룹의 날개는 저쪽 벽에 닿았으며 두 날개는 성전의 중앙에서 서로 닿았더라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placed the cherubim inside the innermost room of the temple, with their wings spread out. The wing of one cherub touched one wall, while the wing of the other touched the other wall, and their wings touched each other in the middle of the room.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금으로 그룹을 입혔더라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overlaid the cherubim with gold.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 외소 사방 벽에는 모두 그룹들과 종려와 핀 꽃 형상을 아로새겼고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walls all around the temple, in both the inner and outer rooms, he carved cherubim, palm trees and open flowers.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성전의 성소 앞 주랑의 길이는 성전의 너비와 같이 이십 규빗이요 그 너비는 성전 앞에서부터 십 규빗이며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portico at the front of the main hall of the temple extended the width of the temple, that is twenty cubits, and projected ten cubits from the front of the temple.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내외 성전 마루에는 금으로 입혔으며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covered the floors of both the inner and outer rooms of the temple with gold.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내소에 들어가는 곳에는 감람나무로 문을 만들었는데 그 문인방과 문설주는 벽의 오분의 일이요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entrance of the inner sanctuary he made doors of olive wood with five-sided jambs.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감람나무로 만든 그 두 문짝에 그룹과 종려와 핀 꽃을 아로새기고 금으로 입히되 곧 그룹들과 종려에 금으로 입혔더라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the two olive wood doors he carved cherubim, palm trees and open flowers, and overlaid the cherubim and palm trees with beaten gold.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외소의 문을 위하여 감람나무로 문설주를 만들었으니 곧 벽의 사분의 일이며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he made four-sided jambs of olive wood for the entrance to the main hall.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두 문짝은 잣나무라 이쪽 문짝도 두 짝으로 접게 되었고 저쪽 문짝도 두 짝으로 접게 되었으며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two pine doors, each having two leaves that turned in sockets.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문짝에 그룹들과 종려와 핀 꽃을 아로새기고 금으로 입히되 그 새긴 데에 맞게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carved cherubim, palm trees and open flowers on them and overlaid them with gold hammered evenly over the carvings.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또 다듬은 돌 세 켜와 백향목 두꺼운 판자 한 켜로 둘러 안뜰을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built the inner courtyard of three courses of dressed stone and one course of trimmed cedar beams.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넷째 해 시브월에 여호와의 성전 기초를 쌓았고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foundation of the temple of the LORD was laid in the fourth year, in the month of Ziv.</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열한째 해 불월 곧 여덟째 달에 그 설계와 식양대로 성전 건축이 다 끝났으니 솔로몬이 칠 년 동안 성전을 건축하였더라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eleventh year in the month of Bul, the eighth month, the temple was finished in all its details according to its specifications. He had spent seven years building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성전을 위하여 창틀 있는 붙박이 창문을 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narrow clerestory windows in the temple.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성전의 벽 곧 성소와 지성소의 벽에 연접하여 돌아가며 다락들을 건축하되 다락마다 돌아가며 골방들을 만들었으니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Against the walls of the main hall and inner sanctuary he built a structure around the building, in which there were side rooms.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하층 다락의 너비는 다섯 규빗이요 중층 다락의 너비는 여섯 규빗이요 셋째 층 다락의 너비는 일곱 규빗이라 성전의 벽 바깥으로 돌아가며 턱을 내어 골방 들보들로 성전의 벽에 박히지 아니하게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lowest floor was five cubits wide, the middle floor six cubits and the third floor seven. He made offset ledges around the outside of the temple so that nothing would be inserted into the temple walls.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 성전은 건축할 때에 돌을 그 뜨는 곳에서 다듬고 가져다가 건축하였으므로 건축하는 동안에 성전 속에서는 방망이나 도끼나 모든 철 연장 소리가 들리지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building the temple, only blocks dressed at the quarry were used, and no hammer, chisel or any other iron tool was heard at the temple site while it was being built.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중층 골방의 문은 성전 오른쪽에 있는데 나사 모양 층계로 말미암아 하층에서 중층에 오르고 중층에서 셋째 층에 오르게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entrance to the lowest floor was on the south side of the temple; a stairway led up to the middle level and from there to the third.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성전의 건축을 마치니라 그 성전은 백향목 서까래와 널판으로 덮었고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built the temple and completed it, roofing it with beams and cedar planks.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