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이에 솔로몬이 여호와의 언약궤를 다윗 성 곧 시온에서 메어 올리고자 하여 이스라엘 장로와 모든 지파의 우두머리 곧 이스라엘 자손의 족장들을 예루살렘에 있는 자기에게로 소집하니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Solomon summoned into his presence at Jerusalem the elders of Israel, all the heads of the tribes and the chiefs of the Israelite families, to bring up the ark of the LORD's covenant from Zion, the City of David.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제사장이 성소에서 나올 때에 구름이 여호와의 성전에 가득하매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priests withdrew from the Holy Place, the cloud filled the temple of the LORD.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제사장이 그 구름으로 말미암아 능히 서서 섬기지 못하였으니 이는 여호와의 영광이 여호와의 성전에 가득함이었더라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priests could not perform their service because of the cloud, for the glory of the LORD filled his temple.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때에 솔로몬이 이르되 여호와께서 캄캄한 데 계시겠다 말씀하셨사오나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Solomon said, "The LORD has said that he would dwell in a dark cloud;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참으로 주를 위하여 계실 성전을 건축하였사오니 주께서 영원히 계실 처소로소이다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indeed built a magnificent temple for you, a place for you to dwell forever."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얼굴을 돌이켜 이스라엘의 온 회중을 위하여 축복하니 그 때에 이스라엘의 온 회중이 서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 whole assembly of Israel was standing there, the king turned around and blessed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왕이 이르되 이스라엘의 하나님 여호와를 송축할지로다 여호와께서 그의 입으로 내 아버지 다윗에게 말씀하신 것을 이제 그의 손으로 이루셨도다 이르시기를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"Praise be to the LORD, the God of Israel, who with his own hand has fulfilled what he promised with his own mouth to my father David. For he said,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내 백성 이스라엘을 애굽에서 인도하여 낸 날부터 내 이름을 둘 만한 집을 건축하기 위하여 이스라엘 모든 지파 가운데에서 아무 성읍도 택하지 아니하고 다만 다윗을 택하여 내 백성 이스라엘을 다스리게 하였노라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 day I brought my people Israel out of Egypt, I have not chosen a city in any tribe of Israel to have a temple built for my Name to be there, but I have chosen David to rule my people Israel.'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 아버지 다윗이 이스라엘의 하나님 여호와의 이름을 위하여 성전을 건축할 마음이 있었더니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father David had it in his heart to build a temple for the Name of the LORD, the God of Israel.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여호와께서 내 아버지 다윗에게 이르시되 네가 내 이름을 위하여 성전을 건축할 마음이 있으니 이 마음이 네게 있는 것이 좋도다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said to my father David, `Because it was in your heart to build a temple for my Name, you did well to have this in your heart.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그러나 너는 그 성전을 건축하지 못할 것이요 네 몸에서 낳을 네 아들 그가 내 이름을 위하여 성전을 건축하리라 하시더니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you are not the one to build the temple, but your son, who is your own flesh and blood -- he is the one who will build the temple for my Name.'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모든 사람이 다 에다님월 곧 일곱째 달 절기에 솔로몬 왕에게 모이고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men of Israel came together to King Solomon at the time of the festival in the month of Ethanim, the seventh month.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이제 여호와께서 말씀하신 대로 이루시도다 내가 여호와께서 말씀하신 대로 내 아버지 다윗을 이어서 일어나 이스라엘의 왕위에 앉고 이스라엘의 하나님 여호와의 이름을 위하여 성전을 건축하고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kept the promise he made: I have succeeded David my father and now I sit on the throne of Israel, just as the LORD promised, and I have built the temple for the Name of the LORD, the God of Israel.</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또 그 곳에 우리 조상들을 애굽 땅에서 인도하여 내실 때에 그들과 세우신 바 여호와의 언약을 넣은 궤를 위하여 한 처소를 설치하였노라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provided a place there for the ark, in which is the covenant of the LORD that he made with our fathers when he brought them out of Egypt."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솔로몬이 여호와의 제단 앞에서 이스라엘의 온 회중과 마주서서 하늘을 향하여 손을 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Solomon stood before the altar of the LORD in front of the whole assembly of Israel, spread out his hands toward heaven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이르되 이스라엘의 하나님 여호와여 위로 하늘과 아래로 땅에 주와 같은 신이 없나이다 주께서는 온 마음으로 주의 앞에서 행하는 종들에게 언약을 지키시고 은혜를 베푸시나이다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"O LORD, God of Israel, there is no God like you in heaven above or on earth below -- you who keep your covenant of love with your servants who continue wholeheartedly in your way.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주께서 주의 종 내 아버지 다윗에게 하신 말씀을 지키사 주의 입으로 말씀하신 것을 손으로 이루심이 오늘과 같으니이다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kept your promise to your servant David my father; with your mouth you have promised and with your hand you have fulfilled it -- as it is today.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이스라엘의 하나님 여호와여 주께서 주의 종 내 아버지 다윗에게 말씀하시기를 네 자손이 자기 길을 삼가서 네가 내 앞에서 행한것 같이 내 앞에서 행하기만 하면 네게서 나서 이스라엘의 왕위에 앉을 사람이 내 앞에서 끊어지지 아니하리라 하셨사오니 이제 다윗을 위하여 그 하신 말씀을 지키시옵소서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LORD, God of Israel, keep for your servant David my father the promises you made to him when you said, `You shall never fail to have a man to sit before me on the throne of Israel, if only your sons are careful in all they do to walk before me as you have done.'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그런즉 이스라엘의 하나님이여 원하건대 주는 주의 종 내 아버지 다윗에게 하신 말씀이 확실하게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O God of Israel, let your word that you promised your servant David my father come true.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하나님이 참으로 땅에 거하시리이까 하늘과 하늘들의 하늘이라도 주를 용납하지 못하겠거든 하물며 내가 건축한 이 성전이오리이까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will God really dwell on earth? The heavens, even the highest heaven, cannot contain you. How much less this temple I have built!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그러나 내 하나님 여호와여 주의 종의 기도와 간구를 돌아보시며 이 종이 오늘 주 앞에서 부르짖음과 비는 기도를 들으시옵소서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give attention to your servant's prayer and his plea for mercy, O LORD my God. Hear the cry and the prayer that your servant is praying in your presence this day.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주께서 전에 말씀하시기를 내 이름이 거기 있으리라 하신 곳 이 성전을 향하여 주의 눈이 주야로 보시오며 주의 종이 이 곳을 향하여 비는 기도를 들으시옵소서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your eyes be open toward this temple night and day, this place of which you said, `My Name shall be there,' so that you will hear the prayer your servant prays toward this place.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 장로들이 다 이르매 제사장들이 궤를 메니라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elders of Israel had arrived, the priests took up the ark,</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주의 종과 주의 백성 이스라엘이 이 곳을 향하여 기도할 때에 주는 그 간구함을 들으시되 주께서 계신 곳 하늘에서 들으시고 들으시사 사하여 주옵소서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the supplication of your servant and of your people Israel when they pray toward this place. Hear from heaven, your dwelling place, and when you hear, forgive.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만일 어떤 사람이 그 이웃에게 범죄함으로 맹세시킴을 받고 그가 와서 이 성전에 있는 주의 제단 앞에서 맹세하거든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man wrongs his neighbor and is required to take an oath and he comes and swears the oath before your altar in this temple,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주는 하늘에서 들으시고 행하시되 주의 종들을 심판하사 악한 자의 죄를 정하여 그 행위대로 그 머리에 돌리시고 의로운 자를 의롭다 하사 그의 의로운 바대로 갚으시옵소서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hear from heaven and act. Judge between your servants, condemning the guilty and bringing down on his own head what he has done. Declare the innocent not guilty, and so establish his innocence.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만일 주의 백성 이스라엘이 주께 범죄하여 적국 앞에 패하게 되므로 주께로 돌아와서 주의 이름을 인정하고 이 성전에서 주께 기도하며 간구하거든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your people Israel have been defeated by an enemy because they have sinned against you, and when they turn back to you and confess your name, praying and making supplication to you in this temple,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주는 하늘에서 들으시고 주의 백성 이스라엘의 죄를 사하시고 그들의 조상들에게 주신 땅으로 돌아오게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hear from heaven and forgive the sin of your people Israel and bring them back to the land you gave to their fathers.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만일 그들이 주께 범죄함으로 말미암아 하늘이 닫히고 비가 없어서 주께 벌을 받을 때에 이 곳을 향하여 기도하며 주의 이름을 찬양하고 그들의 죄에서 떠나거든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heavens are shut up and there is no rain because your people have sinned against you, and when they pray toward this place and confess your name and turn from their sin because you have afflicted them,</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주는 하늘에서 들으사 주의 종들과 주의 백성 이스라엘의 죄를 사하시고 그들이 마땅히 행할 선한 길을 가르쳐 주시오며 주의 백성에게 기업으로 주신 주의 땅에 비를 내리시옵소서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hear from heaven and forgive the sin of your servants, your people Israel. Teach them the right way to live, and send rain on the land you gave your people for an inheritance.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만일 이 땅에 기근이나 전염병이 있거나 곡식이 시들거나 깜부기가 나거나 메뚜기나 황충이 나거나 적국이 와서 성읍을 에워싸거나 무슨 재앙이나 무슨 질병이 있든지 막론하고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famine or plague comes to the land, or blight or mildew, locusts or grasshoppers, or when an enemy besieges them in any of their cities, whatever disaster or disease may come,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한 사람이나 혹 주의 온 백성 이스라엘이 다 각각 자기의 마음에 재앙을 깨닫고 이 성전을 향하여 손을 펴고 무슨 기도나 무슨 간구를 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a prayer or plea is made by any of your people Israel -- each one aware of the afflictions of his own heart, and spreading out his hands toward this temple --</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주는 계신 곳 하늘에서 들으시고 사하시며 각 사람의 마음을 아시오니 그들의 모든 행위대로 행하사 갚으시옵소서 주만 홀로 사람의 마음을 다 아심이니이다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hear from heaven, your dwelling place. Forgive and act; deal with each man according to all he does, since you know his heart (for you alone know the hearts of all men),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여호와의 궤와 회막과 성막 안의 모든 거룩한 기구들을 메고 올라가되 제사장과 레위 사람이 그것들을 메고 올라가매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brought up the ark of the LORD and the Tent of Meeting and all the sacred furnishings in it. The priests and Levites carried them up,</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그리하시면 그들이 주께서 우리 조상들에게 주신 땅에서 사는 동안에 항상 주를 경외하리이다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they will fear you all the time they live in the land you gave our fathers.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또 주의 백성 이스라엘에 속하지 아니한 자 곧 주의 이름을 위하여 먼 지방에서 온 이방인이라도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foreigner who does not belong to your people Israel but has come from a distant land because of your name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그들이 주의 크신 이름과 주의 능한 손과 주의 펴신 팔의 소문을 듣고 와서 이 성전을 향하여 기도하거든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men will hear of your great name and your mighty hand and your outstretched arm -- when he comes and prays toward this temple,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주는 계신 곳 하늘에서 들으시고 이방인이 주께 부르짖는 대로 이루사 땅의 만민이 주의 이름을 알고 주의 백성 이스라엘처럼 경외하게 하시오며 또 내가 건축한 이 성전을 주의 이름으로 일컫는 줄을 알게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hear from heaven, your dwelling place, and do whatever the foreigner asks of you, so that all the peoples of the earth may know your name and fear you, as do your own people Israel, and may know that this house I have built bears your Name.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주의 백성이 그들의 적국과 더불어 싸우고자 하여 주께서 보내신 길로 나갈 때에 그들이 주께서 택하신 성읍과 내가 주의 이름을 위하여 건축한 성전이 있는 쪽을 향하여 여호와께 기도하거든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your people go to war against their enemies, wherever you send them, and when they pray to the LORD toward the city you have chosen and the temple I have built for your Name,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주는 하늘에서 그들의 기도와 간구를 들으시고 그들의 일을 돌아보옵소서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hear from heaven their prayer and their plea, and uphold their cause.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범죄하지 아니하는 사람이 없사오니 그들이 주께 범죄함으로 주께서 그들에게 진노하사 그들을 적국에게 넘기시매 적국이 그들을 사로잡아 원근을 막론하고 적국의 땅으로 끌어간 후에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sin against you -- for there is no one who does not sin -- and you become angry with them and give them over to the enemy, who takes them captive to his own land, far away or near;</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그들이 사로잡혀 간 땅에서 스스로 깨닫고 그 사로잡은 자의 땅에서 돌이켜 주께 간구하기를 우리가 범죄하여 반역을 행하며 악을 지었나이다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they have a change of heart in the land where they are held captive, and repent and plead with you in the land of their conquerors and say, `We have sinned, we have done wrong, we have acted wickedly';</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자기를 사로잡아 간 적국의 땅에서 온 마음과 온 뜻으로 주께 돌아와서 주께서 그들의 조상들에게 주신 땅 곧 주께서 택하신 성읍과 내가 주의 이름을 위하여 건축한 성전 있는 쪽을 향하여 주께 기도하거든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they turn back to you with all their heart and soul in the land of their enemies who took them captive, and pray to you toward the land you gave their fathers, toward the city you have chosen and the temple I have built for your Name;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주는 계신 곳 하늘에서 그들의 기도와 간구를 들으시고 그들의 일을 돌아보시오며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from heaven, your dwelling place, hear their prayer and their plea, and uphold their cause.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솔로몬 왕과 그 앞에 모인 이스라엘 회중이 그와 함께 그 궤 앞에 있어 양과 소로 제사를 지냈으니 그 수가 많아 기록할 수도 없고 셀 수도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King Solomon and the entire assembly of Israel that had gathered about him were before the ark, sacrificing so many sheep and cattle that they could not be recorded or counted.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주께 범죄한 백성을 용서하시며 주께 범한 그 모든 허물을 사하시고 그들을 사로잡아 간 자 앞에서 그들로 불쌍히 여김을 얻게 하사 그 사람들로 그들을 불쌍히 여기게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forgive your people, who have sinned against you; forgive all the offenses they have committed against you, and cause their conquerors to show them mercy;</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그들은 주께서 철 풀무 같은 애굽에서 인도하여 내신 주의 백성, 주의 소유가 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they are your people and your inheritance, whom you brought out of Egypt, out of that iron-smelting furnace.</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원하건대 주는 눈을 들어 종의 간구함과 주의 백성 이스라엘의 간구함을 보시고 주께 부르짖는 대로 들으시옵소서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your eyes be open to your servant's plea and to the plea of your people Israel, and may you listen to them whenever they cry out to you.</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주 여호와여 주께서 우리 조상을 애굽에서 인도하여 내실 때에 주의 종 모세를 통하여 말씀하심 같이 주께서 세상 만민 가운데에서 그들을 구별하여 주의 기업으로 삼으셨나이다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singled them out from all the nations of the world to be your own inheritance, just as you declared through your servant Moses when you, O Sovereign LORD, brought our fathers out of Egypt."</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솔로몬이 무릎을 꿇고 손을 펴서 하늘을 향하여 이 기도와 간구로 여호와께 아뢰기를 마치고 여호와의 제단 앞에서 일어나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Solomon had finished all these prayers and supplications to the LORD, he rose from before the altar of the LORD, where he had been kneeling with his hands spread out toward heaven.</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서서 큰 소리로 이스라엘의 온 회중을 위하여 축복하며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stood and blessed the whole assembly of Israel in a loud voice, saying:</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여호와를 찬송할지로다 그가 말씀하신 대로 그의 백성 이스라엘에게 태평을 주셨으니 그 종 모세를 통하여 무릇 말씀하신 그 모든 좋은 약속이 하나도 이루어지지 아니함이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"Praise be to the LORD, who has given rest to his people Israel just as he promised. Not one word has failed of all the good promises he gave through his servant Moses.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우리 하나님 여호와께서 우리 조상들과 함께 계시던 것 같이 우리와 함께 계시옵고 우리를 떠나지 마시오며 버리지 마시옵고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LORD our God be with us as he was with our fathers; may he never leave us nor forsake us.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우리의 마음을 주께로 향하여 그의 모든 길로 행하게 하시오며 우리 조상들에게 명령하신 계명과 법도와 율례를 지키게 하시기를 원하오며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he turn our hearts to him, to walk in all his ways and to keep the commands, decrees and regulations he gave our fathers.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여호와 앞에서 내가 간구한 이 말씀이 주야로 우리 하나님 여호와께 가까이 있게 하시옵고 또 주의 종의 일과 주의 백성 이스라엘의 일을 날마다 필요한 대로 돌아보사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may these words of mine, which I have prayed before the LORD, be near to the LORD our God day and night, that he may uphold the cause of his servant and the cause of his people Israel according to each day's need,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제사장들이 여호와의 언약궤를 자기의 처소로 메어 들였으니 곧 성전의 내소인 지성소 그룹들의 날개 아래라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then brought the ark of the LORD's covenant to its place in the inner sanctuary of the temple, the Most Holy Place, and put it beneath the wings of the cherubim.</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이에 세상 만민에게 여호와께서만 하나님이시고 그 외에는 없는 줄을 알게 하시기를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all the peoples of the earth may know that the LORD is God and that there is no other.</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그런즉 너희의 마음을 우리 하나님 여호와께 온전히 바쳐 완전하게 하여 오늘과 같이 그의 법도를 행하며 그의 계명을 지킬지어다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your hearts must be fully committed to the LORD our God, to live by his decrees and obey his commands, as at this time."</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이에 왕과 및 왕과 함께 한 이스라엘이 다 여호와 앞에 희생제물을 드리니라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and all Israel with him offered sacrifices before the LORD.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63</a:t>
            </a:r>
            <a:br/>
            <a:r>
              <a:t>솔로몬이 화목제의 희생제물을 드렸으니 곧 여호와께 드린 소가 이만 이천 마리요 양이 십이만 마리라 이와 같이 왕과 모든 이스라엘 자손이 여호와의 성전의 봉헌식을 행하였는데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offered a sacrifice of fellowship offerings to the LORD: twenty-two thousand cattle and a hundred and twenty thousand sheep and goats. So the king and all the Israelites dedicated the temple of the LORD.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64</a:t>
            </a:r>
            <a:br/>
            <a:r>
              <a:t>그 날에 왕이 여호와의 성전 앞뜰 가운데를 거룩히 구별하고 거기서 번제와 소제와 감사제물의 기름을 드렸으니 이는 여호와의 앞 놋제단이 작으므로 번제물과 소제물과 화목제의 기름을 다 용납할 수 없음이라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same day the king consecrated the middle part of the courtyard in front of the temple of the LORD, and there he offered burnt offerings, grain offerings and the fat of the fellowship offerings, because the bronze altar before the LORD was too small to hold the burnt offerings, the grain offerings and the fat of the fellowship offerings.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65</a:t>
            </a:r>
            <a:br/>
            <a:r>
              <a:t>그 때에 솔로몬이 칠 일과 칠 일 도합 십사 일간을 우리 하나님 여호와 앞에서 절기로 지켰는데 하맛 어귀에서부터 애굽 강까지의 온 이스라엘의 큰 회중이 모여 그와 함께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Solomon observed the festival at that time, and all Israel with him -- a vast assembly, people from Lebo Hamath to the Wadi of Egypt. They celebrated it before the LORD our God for seven days and seven days more, fourteen days in all.</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66</a:t>
            </a:r>
            <a:br/>
            <a:r>
              <a:t>여덟째 날에 솔로몬이 백성을 돌려보내매 백성이 왕을 위하여 축복하고 자기 장막으로 돌아가는데 여호와께서 그의 종 다윗과 그의 백성 이스라엘에게 베푸신 모든 은혜로 말미암아 기뻐하며 마음에 즐거워하였더라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following day he sent the people away. They blessed the king and then went home, joyful and glad in heart for all the good things the LORD had done for his servant David and his people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그룹들이 그 궤 처소 위에서 날개를 펴서 궤와 그 채를 덮었는데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cherubim spread their wings over the place of the ark and overshadowed the ark and its carrying poles.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채가 길므로 채 끝이 내소 앞 성소에서 보이나 밖에서는 보이지 아니하며 그 채는 오늘까지 그 곳에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poles were so long that their ends could be seen from the Holy Place in front of the inner sanctuary, but not from outside the Holy Place; and they are still there today.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궤 안에는 두 돌판 외에 아무것도 없으니 이것은 이스라엘 자손이 애굽 땅에서 나온 후 여호와께서 저희와 언약을 맺으실 때에 모세가 호렙에서 그 안에 넣은 것이더라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nothing in the ark except the two stone tablets that Moses had placed in it at Horeb, where the LORD made a covenant with the Israelites after they came out of Egypt.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