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아합이 죽은 후에 모압이 이스라엘을 배반하였더라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Ahab's death, Moab rebelled against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엘리야가 오십부장에게 대답하여 이르되 내가 만일 하나님의 사람이면 불이 하늘에서 내려와 너와 너의 오십 명을 사를지로다 하매 불이 곧 하늘에서 내려와 그와 그의 군사 오십 명을 살랐더라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answered the captain, "If I am a man of God, may fire come down from heaven and consume you and your fifty men!" Then fire fell from heaven and consumed the captain and his men.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왕이 다시 다른 오십부장과 그의 군사 오십 명을 엘리야에게로 보내니 그가 엘리야에게 말하여 이르되 하나님의 사람이여 왕의 말씀이 속히 내려오라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king sent to Elijah another captain with his fifty men. The captain said to him, "Man of God, this is what the king says, `Come down at once!'"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엘리야가 그들에게 대답하여 이르되 내가 만일 하나님의 사람이면 불이 하늘에서 내려와 너와 너의 오십 명을 사를지로다 하매 하나님의 불이 곧 하늘에서 내려와 그와 그의 군사 오십 명을 살랐더라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am a man of God," Elijah replied, "may fire come down from heaven and consume you and your fifty men!" Then the fire of God fell from heaven and consumed him and his fifty 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왕이 세 번째 오십부장과 그의 군사 오십 명을 보낸지라 셋째 오십부장이 올라가서 엘리야 앞에 이르러 그의 무릎을 꿇어 엎드려 간구하여 이르되 하나님의 사람이여 원하건대 나의 생명과 당신의 종인 이 오십 명의 생명을 당신은 귀히 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sent a third captain with his fifty men. This third captain went up and fell on his knees before Elijah. "Man of God," he begged, "please have respect for my life and the lives of these fifty men, your servants!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불이 하늘에서 내려와 전번의 오십부장 둘과 그의 군사 오십 명을 살랐거니와 나의 생명을 당신은 귀히 보소서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fire has fallen from heaven and consumed the first two captains and all their men. But now have respect for my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여호와의 사자가 엘리야에게 이르되 너는 그를 두려워하지 말고 함께 내려가라 하신지라 엘리야가 곧 일어나 그와 함께 내려와 왕에게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said to Elijah, "Go down with him; do not be afraid of him." So Elijah got up and went down with him to the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말하되 여호와의 말씀이 네가 사자를 보내 에그론의 신 바알세붑에게 물으려 하니 이스라엘에 그의 말을 물을 만한 하나님이 안 계심이냐 그러므로 네가 그 올라간 침상에서 내려오지 못할지라 네가 반드시 죽으리라 하셨다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 king, "This is what the LORD says: Is it because there is no God in Israel for you to consult that you have sent messengers to consult Baal-Zebub, the god of Ekron? Because you have done this, you will never leave the bed you are lying on. You will certainly die!"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엘리야가 전한 여호와의 말씀대로 죽고 그가 아들이 없으므로 여호람이 그를 대신하여 왕이 되니 유다 왕 여호사밧의 아들 여호람의 둘째 해였더라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died, according to the word of the LORD that Elijah had spoken. Because Ahaziah had no son, Joram succeeded him as king in the second year of Jehoram son of Jehoshaphat king of Judah.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아하시야가 행한 그 남은 사적은 모두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all the other events of Ahaziah's reign, and what he did, are they not written in the book of the annals of the kings of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아하시야가 사마리아에 있는 그의 다락 난간에서 떨어져 병들매 사자를 보내며 그들에게 이르되 가서 에그론의 신 바알세붑에게 이 병이 낫겠나 물어 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Ahaziah had fallen through the lattice of his upper room in Samaria and injured himself. So he sent messengers, saying to them, "Go and consult Baal-Zebub, the god of Ekron, to see if I will recover from this injury."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여호와의 사자가 디셉 사람 엘리야에게 이르되 너는 일어나 올라가서 사마리아 왕의 사자를 만나 그에게 이르기를 이스라엘에 하나님이 없어서 너희가 에그론의 신 바알세붑에게 물으러 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angel of the LORD said to Elijah the Tishbite, "Go up and meet the messengers of the king of Samaria and ask them, `Is it because there is no God in Israel that you are going off to consult Baal-Zebub, the god of Ekron?'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여호와의 말씀이 네가 올라간 침상에서 내려오지 못할지라 네가 반드시 죽으리라 하셨다 하라 엘리야가 이에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`You will not leave the bed you are lying on. You will certainly die!'" So Elijah went.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사자들이 왕에게 돌아오니 왕이 그들에게 이르되 너희는 어찌하여 돌아왔느냐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messengers returned to the king, he asked them, "Why have you come back?"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말하되 한 사람이 올라와서 우리를 만나 이르되 너희는 너희를 보낸 왕에게로 돌아가서 그에게 고하기를 여호와의 말씀이 이스라엘에 하나님이 없어서 네가 에그론의 신 바알세붑에게 물으려고 보내느냐 그러므로 네가 올라간 침상에서 내려오지 못할지라 네가 반드시 죽으리라 하셨다 하라 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came to meet us," they replied. "And he said to us, `Go back to the king who sent you and tell him, "This is what the LORD says: Is it because there is no God in Israel that you are sending men to consult Baal-Zebub, the god of Ekron? Therefore you will not leave the bed you are lying on. You will certainly die!"'"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왕이 그들에게 이르되 올라와서 너희를 만나 이 말을 너희에게 한 그 사람은 어떤 사람이더냐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them, "What kind of man was it who came to meet you and told you this?"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그에게 대답하되 그는 털이 많은 사람인데 허리에 가죽 띠를 띠었더이다 하니 왕이 이르되 그는 디셉 사람 엘리야로다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"He was a man with a garment of hair and with a leather belt around his waist." The king said, "That was Elijah the Tishbite."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오십부장과 그의 군사 오십 명을 엘리야에게로 보내매 그가 엘리야에게로 올라가 본즉 산 꼭대기에 앉아 있는지라 그가 엘리야에게 이르되 하나님의 사람이여 왕의 말씀이 내려오라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to Elijah a captain with his company of fifty men. The captain went up to Elijah, who was sitting on the top of a hill, and said to him, "Man of God, the king says, `Come down!'"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