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아합의 아들 칠십 명이 사마리아에 있는지라 예후가 편지들을 써서 사마리아에 보내서 이스르엘 귀족들 곧 장로들과 아합의 여러 아들을 교육하는 자들에게 전하니 일렀으되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were in Samaria seventy sons of the house of Ahab. So Jehu wrote letters and sent them to Samaria: to the officials of Jezreel, to the elders and to the guardians of Ahab's children. He said,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그런즉 이제 너희는 알라 곧 여호와께서 아합의 집에 대하여 하신 말씀은 하나도 땅에 떨어지지 아니하리라 여호와께서 그의 종 엘리야를 통하여 하신 말씀을 이제 이루셨도다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Know then, that not a word the LORD has spoken against the house of Ahab will fail. The LORD has done what he promised through his servant Elijah."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예후가 아합의 집에 속한 이스르엘에 남아 있는 자를 다 죽이고 또 그의 귀족들과 신뢰 받는 자들과 제사장들을 죽이되 그에게 속한 자를 하나도 생존자를 남기지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Jehu killed everyone in Jezreel who remained of the house of Ahab, as well as all his chief men, his close friends and his priests, leaving him no survivor.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예후가 일어나서 사마리아로 가더니 도중에 목자가 양털 깎는 집에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then set out and went toward Samaria. At Beth Eked of the Shepherds,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예후가 유다의 왕 아하시야의 형제들을 만나 묻되 너희는 누구냐 하니 대답하되 우리는 아하시야의 형제라 이제 왕자들과 태후의 아들들에게 문안하러 내려가노라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met some relatives of Ahaziah king of Judah and asked, "Who are you?" They said, "We are relatives of Ahaziah, and we have come down to greet the families of the king and of the queen mother."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이르되 사로잡으라 하매 곧 사로잡아 목자가 양털 깎는 집 웅덩이 곁에서 죽이니 사십이 명이 하나도 남지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them alive!" he ordered. So they took them alive and slaughtered them by the well of Beth Eked -- forty-two men. He left no survivor.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예후가 거기에서 떠나가다가 자기를 맞이하러 오는 레갑의 아들 여호나답을 만난지라 그의 안부를 묻고 그에게 이르되 내 마음이 네 마음을 향하여 진실함과 같이 네 마음도 진실하냐 하니 여호나답이 대답하되 그러하니이다 이르되 그러면 나와 손을 잡자 손을 잡으니 예후가 끌어 병거에 올리며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left there, he came upon Jehonadab son of Recab, who was on his way to meet him. Jehu greeted him and said, "Are you in accord with me, as I am with you?" "I am," Jehonadab answered. "If so," said Jehu, "give me your hand." So he did, and Jehu helped him up into the chariot.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이르되 나와 함께 가서 여호와를 위한 나의 열심을 보라 하고 이에 자기 병거에 태우고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said, "Come with me and see my zeal for the LORD." Then he had him ride along in his chariot.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사마리아에 이르러 거기에 남아 있는 바 아합에게 속한 자들을 죽여 진멸하였으니 여호와께서 엘리야에게 이르신 말씀과 같이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Jehu came to Samaria, he killed all who were left there of Ahab's family; he destroyed them, according to the word of the LORD spoken to Elijah.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예후가 뭇 백성을 모으고 그들에게 이르되 아합은 바알을 조금 섬겼으나 예후는 많이 섬기리라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Jehu brought all the people together and said to them, "Ahab served Baal a little; Jehu will serve him much.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내가 이제 큰 제사를 바알에게 드리고자 하노니 바알의 모든 선지자와 모든 섬기는 자와 모든 제사장들을 한 사람도 빠뜨리지 말고 불러 내게로 나아오게 하라 모든 오지 아니하는 자는 살려 두지 아니하리라 하니 이는 예후가 바알 섬기는 자를 멸하려 하여 계책을 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summon all the prophets of Baal, all his ministers and all his priests. See that no one is missing, because I am going to hold a great sacrifice for Baal. Anyone who fails to come will no longer live." But Jehu was acting deceptively in order to destroy the ministers of Baal.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 주의 아들들이 너희와 함께 있고 또 병거와 말과 견고한 성과 무기가 너희에게 있으니 이 편지가 너희에게 이르거든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this letter reaches you, since your master's sons are with you and you have chariots and horses, a fortified city and weapons,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예후가 바알을 위하는 대회를 거룩히 열라 하매 드디어 공포되었더라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said, "Call an assembly in honor of Baal." So they proclaimed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예후가 온 이스라엘에 사람을 두루 보냈더니 바알을 섬기는 모든 사람이 하나도 빠진 자가 없이 다 이르렀고 무리가 바알의 신당에 들어가매 바알의 신당 이쪽부터 저쪽까지 가득하였더라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sent word throughout Israel, and all the ministers of Baal came; not one stayed away. They crowded into the temple of Baal until it was full from one end to the other.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예후가 예복 맡은 자에게 이르되 예복을 내다가 바알을 섬기는 모든 자에게 주라 하매 그들에게로 예복을 가져온지라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Jehu said to the keeper of the wardrobe, "Bring robes for all the ministers of Baal." So he brought out robes for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예후가 레갑의 아들 여호나답과 더불어 바알의 신당에 들어가서 바알을 섬기는 자들에게 이르되 너희는 살펴보아 바알을 섬기는 자들만 여기 있게 하고 여호와의 종은 하나도 여기 너희 중에 있지 못하게 하라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Jehu and Jehonadab son of Recab went into the temple of Baal. Jehu said to the ministers of Baal, "Look around and see that no servants of the LORD are here with you -- only ministers of Baal."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무리가 번제와 다른 제사를 드리려고 들어간 때에 예후가 팔십 명을 밖에 두며 이르되 내가 너희 손에 넘겨 주는 사람을 한 사람이라도 도망하게 하는 자는 자기의 생명으로 그 사람의 생명을 대신하리라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in to make sacrifices and burnt offerings. Now Jehu had posted eighty men outside with this warning: "If one of you lets any of the men I am placing in your hands escape, it will be your life for his life."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번제 드리기를 다하매 예후가 호위병과 지휘관들에게 이르되 들어가서 한 사람도 나가지 못하게 하고 죽이라 하매 호위병과 지휘관들이 칼로 그들을 죽여 밖에 던지고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Jehu had finished making the burnt offering, he ordered the guards and officers: "Go in and kill them; let no one escape." So they cut them down with the sword. The guards and officers threw the bodies out and then entered the inner shrine of the temple of Baal.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바알의 신당 있는 성으로 가서 바알의 신당에서 목상들을 가져다가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 sacred stone out of the temple of Baal and burned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바알의 목상을 헐며 바알의 신당을 헐어서 변소를 만들었더니 오늘까지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demolished the sacred stone of Baal and tore down the temple of Baal, and people have used it for a latrine to this day.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예후가 이와 같이 이스라엘 중에서 바알을 멸하였으나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Jehu destroyed Baal worship in Israel.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이스라엘에게 범죄하게 한 느밧의 아들 여로보암의 죄 곧 벧엘과 단에 있는 금송아지를 섬기는 죄에서는 떠나지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he did not turn away from the sins of Jeroboam son of Nebat, which he had caused Israel to commit -- the worship of the golden calves at Bethel and Dan.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 주의 아들들 중에서 가장 어질고 정직한 자를 택하여 그의 아버지의 왕좌에 두고 너희 주의 집을 위하여 싸우라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choose the best and most worthy of your master's sons and set him on his father's throne. Then fight for your master's house."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여호와께서 예후에게 이르시되 네가 나보기에 정직한 일을 행하되 잘 행하여 내 마음에 있는 대로 아합 집에 다 행하였은즉 네 자손이 이스라엘 왕위를 이어 사대를 지내리라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Jehu, "Because you have done well in accomplishing what is right in my eyes and have done to the house of Ahab all I had in mind to do, your descendants will sit on the throne of Israel to the fourth generation."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그러나 예후가 전심으로 이스라엘 하나님 여호와의 율법을 지켜 행하지 아니하며 여로보암이 이스라엘에게 범하게 한 그 죄에서 떠나지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Jehu was not careful to keep the law of the LORD, the God of Israel, with all his heart. He did not turn away from the sins of Jeroboam, which he had caused Israel to commit.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 때에 여호와께서 이스라엘에서 땅을 잘라 내기 시작하시매 하사엘이 이스라엘의 모든 영토에서 공격하되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the LORD began to reduce the size of Israel. Hazael overpowered the Israelites throughout their territory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요단 동쪽 길르앗 온 땅 곧 갓 사람과 르우벤 사람과 므낫세 사람의 땅 아르논 골짜기에 있는 아로엘에서부터 길르앗과 바산까지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east of the Jordan in all the land of Gilead (the region of Gad, Reuben and Manasseh), from Aroer by the Arnon Gorge through Gilead to Bashan.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예후의 남은 사적과 행한 모든 일과 업적은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Jehu's reign, all he did, and all his achievements, are they not written in the book of the annals of the kings of Israel?</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예후가 그의 조상들과 함께 자매 사마리아에 장사되고 그의 아들 여호아하스가 그를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Jehu rested with his fathers and was buried in Samaria. And Jehoahaz his son succeeded him as king.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예후가 사마리아에서 이스라엘을 다스린 햇수는 스물여덟 해이더라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time that Jehu reigned over Israel in Samaria was twenty-eight years.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심히 두려워하여 이르되 두 왕이 그를 당하지 못하였거든 우리가 어찌 당하리요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were terrified and said, "If two kings could not resist him, how can we?"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왕궁을 책임지는 자와 그 성읍을 책임지는 자와 장로들과 왕자를 교육하는 자들이 예후에게 말을 전하여 이르되 우리는 당신의 종이라 당신이 말하는 모든 것을 우리가 행하고 어떤 사람이든지 왕으로 세우지 아니하리니 당신이 보기에 좋은 대로 행하라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palace administrator, the city governor, the elders and the guardians sent this message to Jehu: "We are your servants and we will do anything you say. We will not appoint anyone as king; you do whatever you think best."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예후가 다시 그들에게 편지를 부치니 일렀으되 만일 너희가 내 편이 되어 내 말을 너희가 들으려거든 너희 주의 아들된 사람들의 머리를 가지고 내일 이맘때에 이스르엘에 이르러 내게 나아오라 하였더라 왕자 칠십 명이 그 성읍의 귀족들, 곧 그들을 양육하는 자들과 함께 있는 중에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Jehu wrote them a second letter, saying, "If you are on my side and will obey me, take the heads of your master's sons and come to me in Jezreel by this time tomorrow." Now the royal princes, seventy of them, were with the leading men of the city, who were rearing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편지가 그들에게 이르매 그들이 왕자 칠십 명을 붙잡아 죽이고 그들의 머리를 광주리에 담아 이스르엘 예후에게로 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letter arrived, these men took the princes and slaughtered all seventy of them. They put their heads in baskets and sent them to Jehu in Jezreel.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사자가 와서 예후에게 전하여 이르되 그 무리가 왕자들의 머리를 가지고 왔나이다 이르되 두 무더기로 쌓아 내일 아침까지 문 어귀에 두라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messenger arrived, he told Jehu, "They have brought the heads of the princes." Then Jehu ordered, "Put them in two piles at the entrance of the city gate until morning."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이튿날 아침에 그가 나가 서서 뭇 백성에게 이르되 너희는 의롭도다 나는 내 주를 배반하여 죽였거니와 이 여러 사람을 죽인 자는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morning Jehu went out. He stood before all the people and said, "You are innocent. It was I who conspired against my master and killed him, but who killed all these?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