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이스라엘의 왕 여호아하스의 아들 요아스 제이년에 유다의 왕 요아스의 아들 아마샤가 왕이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second year of Jehoash son of Jehoahaz king of Israel, Amaziah son of Joash king of Judah began to reign.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에돔을 쳐서 파하였으므로 마음이 교만하였으니 스스로 영광을 삼아 왕궁에나 네 집으로 돌아가라 어찌하여 화를 자취하여 너와 유다가 함께 망하고자 하느냐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indeed defeated Edom and now you are arrogant. Glory in your victory, but stay at home! Why ask for trouble and cause your own downfall and that of Judah also?"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아마샤가 듣지 아니하므로 이스라엘의 왕 요아스가 올라와서 그와 유다의 왕 아마샤가 유다의 벧세메스에서 대면하였더니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however, would not listen, so Jehoash king of Israel attacked. He and Amaziah king of Judah faced each other at Beth Shemesh in Judah.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유다가 이스라엘 앞에서 패하여 각기 장막으로 도망한지라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was routed by Israel, and every man fled to his home.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 왕 요아스가 벧세메스에서 아하시야의 손자 요아스의 아들 유다 왕 아마샤를 사로잡고 예루살렘에 이르러 예루살렘 성벽을 에브라임 문에서부터 성 모퉁이 문까지 사백 규빗을 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Jehoash king of Israel captured Amaziah king of Judah, the son of Joash, the son of Ahaziah, at Beth Shemesh. Then Jehoash went to Jerusalem and broke down the wall of Jerusalem from the Ephraim Gate to the Corner Gate -- a section about six hundred feet long.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여호와의 성전과 왕궁 곳간에 있는 금 은과 모든 기명을 탈취하고 또 사람을 볼모로 잡고서 사마리아로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all the gold and silver and all the articles found in the temple of the LORD and in the treasuries of the royal palace. He also took hostages and returned to Samaria.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요아스의 남은 사적과 그의 업적과 또 유다의 왕 아마샤와 싸운 일은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Jehoash, what he did and his achievements, including his war against Amaziah king of Judah, are they not written in the book of the annals of the kings of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요아스가 그의 조상들과 함께 자매 이스라엘 왕들과 사마리아에 함께 장사되고 그의 아들 여로보암이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Jehoash rested with his fathers and was buried in Samaria with the kings of Israel. And Jeroboam his son succeeded him as king.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이스라엘의 왕 여호아하스의 아들 요아스가 죽은 후에도 유다의 왕 요아스의 아들 아마샤가 십오 년간을 생존하였더라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Amaziah son of Joash king of Judah lived for fifteen years after the death of Jehoash son of Jehoahaz king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아마샤의 남은 행적은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Amaziah's reign, are they not written in the book of the annals of the kings of Judah?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예루살렘에서 무리가 그를 반역한 고로 그가 라기스로 도망하였더니 반역한 무리가 사람을 라기스로 따라 보내 그를 거기서 죽이게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conspired against him in Jerusalem, and he fled to Lachish, but they sent men after him to Lachish and killed him there.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왕이 된 때에 나이 이십오 세라 예루살렘에서 이십구 년간 다스리니라 그의 어머니의 이름은 여호앗단이요 예루살렘 사람이더라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twenty-five years old when he became king, and he reigned in Jerusalem twenty-nine years. His mother's name was Jehoaddin; she was from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시체를 말에 실어다가 예루살렘에서 그의 조상들과 함께 다윗 성에 장사하니라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brought back by horse and was buried in Jerusalem with his fathers, in the City of David.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유다 온 백성이 아사랴를 그의 아버지 아마샤를 대신하여 왕으로 삼으니 그 때에 그의 나이가 십육 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people of Judah took Azariah, who was sixteen years old, and made him king in place of his father Amaziah.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아마샤가 그의 조상들과 함께 잔 후에 아사랴가 엘랏을 건축하여 유다에 복귀시켰더라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the one who rebuilt Elath and restored it to Judah after Amaziah rested with his fathers.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유다의 왕 요아스의 아들 아마샤 제십오년에 이스라엘의 왕 요아스의 아들 여로보암이 사마리아에서 왕이 되어 사십일 년간 다스렸으며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fifteenth year of Amaziah son of Joash king of Judah, Jeroboam son of Jehoash king of Israel became king in Samaria, and he reigned forty-one years.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 보시기에 악을 행하여 이스라엘에게 범죄하게 한 느밧의 아들 여로보암의 모든 죄에서 떠나지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and did not turn away from any of the sins of Jeroboam son of Nebat, which he had caused Israel to commit.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이스라엘의 하나님 여호와께서 그의 종 가드헤벨 아밋대의 아들 선지자 요나를 통하여 하신 말씀과 같이 여로보암이 이스라엘 영토를 회복하되 하맛 어귀에서부터 아라바 바다까지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the one who restored the boundaries of Israel from Lebo Hamath to the Sea of the Arabah, in accordance with the word of the LORD, the God of Israel, spoken through his servant Jonah son of Amittai, the prophet from Gath Hepher.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이는 여호와께서 이스라엘의 고난이 심하여 매인 자도 없고 놓인 자도 없고 이스라엘을 도울 자도 없음을 보셨고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seen how bitterly everyone in Israel, whether slave or free, was suffering; there was no one to help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또 이스라엘의 이름을 천하에서 없이 하겠다고도 아니하셨으므로 요아스의 아들 여로보암의 손으로 구원하심이었더라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since the LORD had not said he would blot out the name of Israel from under heaven, he saved them by the hand of Jeroboam son of Jehoash.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여로보암의 남은 사적과 모든 행한 일과 싸운 업적과 다메섹을 회복한 일과 이전에 유다에 속하였던 하맛을 이스라엘에 돌린 일은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Jeroboam's reign, all he did, and his military achievements, including how he recovered for Israel both Damascus and Hamath, which had belonged to Yaudi, are they not written in the book of the annals of the kings of Israel?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여로보암이 그의 조상 이스라엘 왕들과 함께 자고 그의 아들 스가랴가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Jeroboam rested with his fathers, the kings of Israel. And Zechariah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아마샤가 여호와 보시기에 정직히 행하였으나 그의 조상 다윗과는 같지 아니하였으며 그의 아버지 요아스가 행한 대로 다 행하였어도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but not as his father David had done. In everything he followed the example of his father Joash.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오직 산당들을 제거하지 아니하였으므로 백성이 여전히 산당에서 제사를 드리며 분향하였더라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however, were not removed; the people continued to offer sacrifices and burn incense there.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나라가 그의 손에 굳게 서매 그의 부왕을 죽인 신복들을 죽였으나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kingdom was firmly in his grasp, he executed the officials who had murdered his father the king.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왕을 죽인 자의 자녀들은 죽이지 아니하였으니 이는 모세의 율법책에 기록된 대로 함이라 곧 여호와께서 명령하여 이르시기를 자녀로 말미암아 아버지를 죽이지 말 것이요 아버지로 말미암아 자녀를 죽이지 말 것이라 오직 사람마다 자기의 죄로 말미암아 죽을 것이니라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he did not put the sons of the assassins to death, in accordance with what is written in the Book of the Law of Moses where the LORD commanded: "Fathers shall not be put to death for their children, nor children put to death for their fathers; each is to die for his own sins."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아마샤가 소금 골짜기에서 에돔 사람 만 명을 죽이고 또 전쟁을 하여 셀라를 취하고 이름을 욕드엘이라 하였더니 오늘까지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the one who defeated ten thousand Edomites in the Valley of Salt and captured Sela in battle, calling it Joktheel, the name it has to this day.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아마샤가 예후의 손자 여호아하스의 아들 이스라엘의 왕 요아스에게 사자를 보내 이르되 오라 우리가 서로 대면하자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Amaziah sent messengers to Jehoash son of Jehoahaz, the son of Jehu, king of Israel, with the challenge: "Come, meet me face to face."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이스라엘의 왕 요아스가 유다의 왕 아마샤에게 사람을 보내 이르되 레바논 가시나무가 레바논 백향목에게 전갈을 보내어 이르기를 네 딸을 내 아들에게 주어 아내로 삼게 하라 하였더니 레바논 들짐승이 지나가다가 그 가시나무를 짓밟았느니라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Jehoash king of Israel replied to Amaziah king of Judah: "A thistle in Lebanon sent a message to a cedar in Lebanon, `Give your daughter to my son in marriage.' Then a wild beast in Lebanon came along and trampled the thistle underfoot.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