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 아하스 제십이년에 엘라의 아들 호세아가 사마리아에서 이스라엘 왕이 되어 구 년간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of Ahaz king of Judah, Hoshea son of Elah became king of Israel in Samaria, and he reigned nine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산 위에와 모든 푸른 나무 아래에 목상과 아세라 상을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up sacred stones and Asherah poles on every high hill and under every spreading tree.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여호와께서 그들 앞에서 물리치신 이방 사람 같이 그 곳 모든 산당에서 분향하며 또 악을 행하여 여호와를 격노하게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every high place they burned incense, as the nations whom the LORD had driven out before them had done. They did wicked things that provoked the LORD to anger.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우상을 섬겼으니 이는 여호와께서 그들에게 행하지 말라고 말씀하신 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idols, though the LORD had said, "You shall not do this."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각 선지자와 각 선견자를 통하여 이스라엘과 유다에게 지정하여 이르시기를 너희는 돌이켜 너희 악한 길에서 떠나 나의 명령과 율례를 지키되 내가 너희 조상들에게 명령하고 또 내 종 선지자들을 통하여 너희에게 전한 모든 율법대로 행하라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warned Israel and Judah through all his prophets and seers: "Turn from your evil ways. Observe my commands and decrees, in accordance with the entire Law that I commanded your fathers to obey and that I delivered to you through my servants the prophets."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듣지 아니하고 그들의 목을 곧게 하기를 그들의 하나님 여호와를 믿지 아니하던 그들 조상들의 목 같이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would not listen and were as stiff-necked as their fathers, who did not trust in the LORD their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율례와 여호와께서 그들의 조상들과 더불어 세우신 언약과 경계하신 말씀을 버리고 허무한 것을 뒤따라 허망하며 또 여호와께서 명령하사 따르지 말라 하신 사방 이방 사람을 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rejected his decrees and the covenant he had made with their fathers and the warnings he had given them. They followed worthless idols and themselves became worthless. They imitated the nations around them although the LORD had ordered them, "Do not do as they do," and they did the things the LORD had forbidden them to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그들의 하나님 여호와의 모든 명령을 버리고 자기들을 위하여 두 송아지 형상을 부어 만들고 또 아세라 목상을 만들고 하늘의 일월 성신을 경배하며 또 바알을 섬기고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forsook all the commands of the LORD their God and made for themselves two idols cast in the shape of calves, and an Asherah pole. They bowed down to all the starry hosts, and they worshiped Baal.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자기 자녀를 불 가운데로 지나가게 하며 복술과 사술을 행하고 스스로 팔려 여호와 보시기에 악을 행하여 그를 격노하게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sacrificed their sons and daughters in the fire. They practiced divination and sorcery and sold themselves to do evil in the eyes of the LORD, provoking him to anger.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이스라엘에게 심히 노하사 그들을 그의 앞에서 제거하시니 오직 유다 지파 외에는 남은 자가 없으니라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was very angry with Israel and removed them from his presence. Only the tribe of Judah was left,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유다도 그들의 하나님 여호와의 명령을 지키지 아니하고 이스라엘 사람들이 만든 관습을 행하였으므로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even Judah did not keep the commands of the LORD their God. They followed the practices Israel had introduced.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보시기에 악을 행하였으나 다만 그 전 이스라엘 여러 왕들과 같이 하지는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but not like the kings of Israel who preceded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이스라엘의 온 족속을 버리사 괴롭게 하시며 노략꾼의 손에 넘기시고 마침내 그의 앞에서 쫓아내시니라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 rejected all the people of Israel; he afflicted them and gave them into the hands of plunderers, until he thrust them from his presence.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이스라엘을 다윗의 집에서 찢어 나누시매 그들이 느밧의 아들 여로보암을 왕으로 삼았더니 여로보암이 이스라엘을 몰아 여호와를 떠나고 큰 죄를 범하게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tore Israel away from the house of David, they made Jeroboam son of Nebat their king. Jeroboam enticed Israel away from following the LORD and caused them to commit a great sin.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자손이 여로보암이 행한 모든 죄를 따라 행하여 거기서 떠나지 아니하므로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persisted in all the sins of Jeroboam and did not turn away from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그의 종 모든 선지자를 통하여 하신 말씀대로 드디어 이스라엘을 그 앞에서 내쫓으신지라 이스라엘이 고향에서 앗수르에 사로잡혀 가서 오늘까지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LORD removed them from his presence, as he had warned through all his servants the prophets. So the people of Israel were taken from their homeland into exile in Assyria, and they are still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앗수르 왕이 바벨론과 구다와 아와와 하맛과 스발와임에서 사람을 옮겨다가 이스라엘 자손을 대신하여 사마리아 여러 성읍에 두매 그들이 사마리아를 차지하고 그 여러 성읍에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brought people from Babylon, Cuthah, Avva, Hamath and Sepharvaim and settled them in the towns of Samaria to replace the Israelites. They took over Samaria and lived in its towns.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처음으로 거기 거주할 때에 여호와를 경외하지 아니하므로 여호와께서 사자들을 그들 가운데에 보내시매 몇 사람을 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first lived there, they did not worship the LORD; so he sent lions among them and they killed some of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어떤 사람이 앗수르 왕에게 말하여 이르되 왕께서 사마리아 여러 성읍에 옮겨 거주하게 하신 민족들이 그 땅 신의 법을 알지 못하므로 그들의 신이 사자들을 그들 가운데에 보내매 그들을 죽였사오니 이는 그들이 그 땅 신의 법을 알지 못함이니이다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reported to the king of Assyria: "The people you deported and resettled in the towns of Samaria do not know what the god of that country requires. He has sent lions among them, which are killing them off, because the people do not know what he requires."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앗수르 왕이 명령하여 이르되 너희는 그 곳에서 사로잡아 온 제사장 한 사람을 그 곳으로 데려가되 그가 그 곳에 가서 거주하며 그 땅 신의 법을 무리에게 가르치게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Assyria gave this order: "Have one of the priests you took captive from Samaria go back to live there and teach the people what the god of the land requires."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사마리아에서 사로잡혀 간 제사장 중 한 사람이 와서 벧엘에 살며 백성에게 어떻게 여호와 경외할지를 가르쳤더라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one of the priests who had been exiled from Samaria came to live in Bethel and taught them how to worship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각 민족이 각기 자기의 신상들을 만들어 사마리아 사람이 지은 여러 산당들에 두되 각 민족이 자기들이 거주한 성읍에서 그렇게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each national group made its own gods in the several towns where they settled, and set them up in the shrines the people of Samaria had made at the high places.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앗수르의 왕 살만에셀이 올라오니 호세아가 그에게 종이 되어 조공을 드리더니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Shalmaneser king of Assyria came up to attack Hoshea, who had been Shalmaneser's vassal and had paid him tribute.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바벨론 사람들은 숙곳브놋을 만들었고 굿 사람들은 네르갈을 만들었고 하맛 사람들은 아시마를 만들었고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from Babylon made Succoth Benoth, the men from Cuthah made Nergal, and the men from Hamath made Ashima;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아와 사람들은 닙하스와 다르닥을 만들었고 스발와임 사람들은 그 자녀를 불살라 그들의 신 아드람멜렉과 아남멜렉에게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Avvites made Nibhaz and Tartak, and the Sepharvites burned their children in the fire as sacrifices to Adrammelech and Anammelech, the gods of Sepharvaim.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또 여호와를 경외하여 자기 중에서 사람을 산당의 제사장으로 택하여 그 산당들에서 자기를 위하여 제사를 드리게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the LORD, but they also appointed all sorts of their own people to officiate for them as priests in the shrines at the high places.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같이 그들이 여호와도 경외하고 또한 어디서부터 옮겨왔든지 그 민족의 풍속대로 자기의 신들도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worshiped the LORD, but they also served their own gods in accordance with the customs of the nations from which they had been brought.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오늘까지 이전 풍속대로 행하여 여호와를 경외하지 아니하며 또 여호와께서 이스라엘이라 이름을 주신 야곱의 자손에게 명령하신 율례와 법도와 율법과 계명을 준행하지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they persist in their former practices. They neither worship the LORD nor adhere to the decrees and ordinances, the laws and commands that the LORD gave the descendants of Jacob, whom he named Israel.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옛적에 여호와께서 야곱의 자손에게 언약을 세우시고 그들에게 명령하여 이르시되 너희는 다른 신을 경외하지 말며 그를 경배하지 말며 그를 섬기지 말며 그에게 제사하지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made a covenant with the Israelites, he commanded them: "Do not worship any other gods or bow down to them, serve them or sacrifice to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오직 큰 능력과 편 팔로 너희를 애굽에서 인도하여 내신 여호와만 경외하여 그를 예배하며 그에게 제사를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who brought you up out of Egypt with mighty power and outstretched arm, is the one you must worship. To him you shall bow down and to him offer sacrifices.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또 여호와가 너희를 위하여 기록한 율례와 법도와 율법과 계명을 지켜 영원히 행하고 다른 신들을 경외하지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always be careful to keep the decrees and ordinances, the laws and commands he wrote for you. Do not worship other gods.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내가 너희와 세운 언약을 잊지 말며 다른 신들을 경외하지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forget the covenant I have made with you, and do not worship other gods.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오직 너희 하나님 여호와만을 경외하라 그가 너희를 모든 원수의 손에서 건져내리라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worship the LORD your God; it is he who will deliver you from the hand of all your enemies."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애굽의 왕 소에게 사자들을 보내고 해마다 하던 대로 앗수르 왕에게 조공을 드리지 아니하매 앗수르 왕이 호세아가 배반함을 보고 그를 옥에 감금하여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of Assyria discovered that Hoshea was a traitor, for he had sent envoys to So king of Egypt, and he no longer paid tribute to the king of Assyria, as he had done year by year. Therefore Shalmaneser seized him and put him in prison.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그러나 그들이 듣지 아니하고 오히려 이전 풍속대로 행하였느니라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would not listen, however, but persisted in their former practices.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 여러 민족이 여호와를 경외하고 또 그 아로새긴 우상을 섬기니 그들의 자자 손손이 그들의 조상들이 행하던 대로 그들도 오늘까지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while these people were worshiping the LORD, they were serving their idols. To this day their children and grandchildren continue to do as their fathers did.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앗수르 왕이 올라와 그 온 땅에 두루다니고 사마리아로 올라와 그 곳을 삼 년간 에워쌌더라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invaded the entire land, marched against Samaria and laid siege to it for three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호세아 제구년에 앗수르 왕이 사마리아를 점령하고 이스라엘 사람을 사로잡아 앗수르로 끌어다가 고산 강 가에 있는 할라와 하볼과 메대 사람의 여러 고을에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ninth year of Hoshea, the king of Assyria captured Samaria and deported the Israelites to Assyria. He settled them in Halah, in Gozan on the Habor River and in the towns of the Medes.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일은 이스라엘 자손이 자기를 애굽 땅에서 인도하여 내사 애굽의 왕 바로의 손에서 벗어나게 하신 그 하나님 여호와께 죄를 범하고 또 다른 신들을 경외하며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took place because the Israelites had sinned against the LORD their God, who had brought them up out of Egypt from under the power of Pharaoh king of Egypt. They worshiped other gods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이스라엘 자손 앞에서 쫓아내신 이방 사람의 규례와 이스라엘 여러 왕이 세운 율례를 행하였음이라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followed the practices of the nations the LORD had driven out before them, as well as the practices that the kings of Israel had introduced.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자손이 점차로 불의를 행하여 그 하나님 여호와를 배역하여 모든 성읍에 망대로부터 견고한 성에 이르도록 산당을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secretly did things against the LORD their God that were not right. From watchtower to fortified city they built themselves high places in all their towns.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