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때에 히스기야가 병들어 죽게 되매 아모스의 아들 선지자 이사야가 그에게 나아와서 그에게 이르되 여호와의 말씀이 너는 집을 정리하라 네가 죽고 살지 못하리라 하셨나이다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those days Hezekiah became ill and was at the point of death. The prophet Isaiah son of Amoz went to him and said, "This is what the LORD says: Put your house in order, because you are going to die; you will not recover."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히스기야가 대답하되 그림자가 십도를 나아가기는 쉬우니 그리할 것이 아니라 십도가 뒤로 물러갈 것이니이다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is a simple matter for the shadow to go forward ten steps," said Hezekiah. "Rather, have it go back ten steps."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선지자 이사야가 여호와께 간구하매 아하스의 해시계 위에 나아갔던 해 그림자를 십도 뒤로 물러가게 하셨더라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prophet Isaiah called upon the LORD, and the LORD made the shadow go back the ten steps it had gone down on the stairway of Ahaz.</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 때에 발라단의 아들 바벨론의 왕 브로닥발라단이 히스기야가 병 들었다 함을 듣고 편지와 예물을 그에게 보낸지라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Merodach-Baladan son of Baladan king of Babylon sent Hezekiah letters and a gift, because he had heard of Hezekiah's illness.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히스기야가 사자들의 말을 듣고 자기 보물고의 금은과 향품과 보배로운 기름과 그의 군기고와 창고의 모든 것을 다 사자들에게 보였는데 왕궁과 그의 나라 안에 있는 모든 것 중에서 히스기야가 그에게 보이지 아니한 것이 없더라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Hezekiah received the messengers and showed them all that was in his storehouses -- the silver, the gold, the spices and the fine oil -- his armory and everything found among his treasures. There was nothing in his palace or in all his kingdom that Hezekiah did not show them.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선지자 이사야가 히스기야 왕에게 나아와 그에게 이르되 이 사람들이 무슨 말을 하였으며 어디서부터 왕에게 왔나이까 히스기야가 이르되 먼 지방 바벨론에서 왔나이다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Isaiah the prophet went to King Hezekiah and asked, "What did those men say, and where did they come from?" "From a distant land," Hezekiah replied. "They came from Babylon."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이사야가 이르되 그들이 왕궁에서 무엇을 보았나이까 하니 히스기야가 대답하되 내 궁에 있는 것을 그들이 다 보았나니 나의 창고에서 하나도 보이지 아니한 것이 없나이다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prophet asked, "What did they see in your palace?" "They saw everything in my palace," Hezekiah said. "There is nothing among my treasures that I did not show them."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이사야가 히스기야에게 이르되 여호와의 말씀을 들으소서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Isaiah said to Hezekiah, "Hear the word of the LORD: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여호와의 말씀이 날이 이르리니 왕궁의 모든 것과 왕의 조상들이 오늘까지 쌓아 두었던 것이 바벨론으로 옮긴 바 되고 하나도 남지 아니할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time will surely come when everything in your palace, and all that your fathers have stored up until this day, will be carried off to Babylon. Nothing will be left, says the LORD.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또 왕의 몸에서 날 아들 중에서 사로잡혀 바벨론 왕궁의 환관이 되리라 하셨나이다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some of your descendants, your own flesh and blood, that will be born to you, will be taken away, and they will become eunuchs in the palace of the king of Babylon."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히스기야가 이사야에게 이르되 당신이 전한 바 여호와의 말씀이 선하니이다 하고 또 이르되 만일 내가 사는 날에 태평과 진실이 있을진대 어찌 선하지 아니하리요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word of the LORD you have spoken is good," Hezekiah replied. For he thought, "Will there not be peace and security in my lifetime?"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히스기야가 낯을 벽으로 향하고 여호와께 기도하여 이르되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Hezekiah turned his face to the wall and prayed to the LORD,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히스기야의 남은 사적과 그의 모든 업적과 저수지와 수도를 만들어 물을 성 안으로 끌어들인 일은 유다 왕 역대지략에 기록되지 아니하였느냐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other events of Hezekiah's reign, all his achievements and how he made the pool and the tunnel by which he brought water into the city, are they not written in the book of the annals of the kings of Judah?</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히스기야가 그의 조상들과 함께 자고 그의 아들 므낫세가 대신하여 왕이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Hezekiah rested with his fathers. And Manasseh his son succeeded him as king.</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여호와여 구하오니 내가 진실과 전심으로 주 앞에 행하며 주께서 보시기에 선하게 행한 것을 기억하옵소서 하고 히스기야가 심히 통곡하더라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"Remember, O LORD, how I have walked before you faithfully and with wholehearted devotion and have done what is good in your eyes." And Hezekiah wept bitterly.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이사야가 성읍 가운데까지도 이르기 전에 여호와의 말씀이 그에게 임하여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Before Isaiah had left the middle court, the word of the LORD came to him: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너는 돌아가서 내 백성의 주권자 히스기야에게 이르기를 왕의 조상 다윗의 하나님 여호와의 말씀이 내가 네 기도를 들었고 네 눈물을 보았노라 내가 너를 낫게 하리니 네가 삼 일 만에 여호와의 성전에 올라가겠고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back and tell Hezekiah, the leader of my people, `This is what the LORD, the God of your father David, says: I have heard your prayer and seen your tears; I will heal you. On the third day from now you will go up to the temple of the LORD.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내가 네 날에 십오 년을 더할 것이며 내가 너와 이 성을 앗수르 왕의 손에서 구원하고 내가 나를 위하고 또 내 종 다윗을 위하므로 이 성을 보호하리라 하셨다 하라 하셨더라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add fifteen years to your life. And I will deliver you and this city from the hand of the king of Assyria. I will defend this city for my sake and for the sake of my servant David.'"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이사야가 이르되 무화과 반죽을 가져오라 하매 무리가 가져다가 그 상처에 놓으니 나으니라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Isaiah said, "Prepare a poultice of figs." They did so and applied it to the boil, and he recovered.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히스기야가 이사야에게 이르되 여호와께서 나를 낫게 하시고 삼 일 만에 여호와의 성전에 올라가게 하실 무슨 징표가 있나이까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Hezekiah had asked Isaiah, "What will be the sign that the LORD will heal me and that I will go up to the temple of the LORD on the third day from now?"</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이사야가 이르되 여호와께서 하신 말씀을 응하게 하실 일에 대하여 여호와께로부터 왕에게 한 징표가 임하리이다 해 그림자가 십도를 나아갈 것이니이까 혹 십도를 물러갈 것이니이까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Isaiah answered, "This is the LORD's sign to you that the LORD will do what he has promised: Shall the shadow go forward ten steps, or shall it go back ten steps?"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