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선지자의 제자들의 아내 중의 한 여인이 엘리사에게 부르짖어 이르되 당신의 종 나의 남편이 이미 죽었는데 당신의 종이 여호와를 경외한 줄은 당신이 아시는 바니이다 이제 빚 준 사람이 와서 나의 두 아이를 데려가 그의 종을 삼고자 하나이다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wife of a man from the company of the prophets cried out to Elisha, "Your servant my husband is dead, and you know that he revered the LORD. But now his creditor is coming to take my two boys as his slaves."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청하건대 우리가 그를 위하여 작은 방을 담 위에 만들고 침상과 책상과 의자와 촛대를 두사이다 그가 우리에게 이르면 거기에 머물리이다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Let's make a small room on the roof and put in it a bed and a table, a chair and a lamp for him. Then he can stay there whenever he comes to us."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하루는 엘리사가 거기에 이르러 그 방에 들어가 누웠더니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day when Elisha came, he went up to his room and lay down there.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자기 사환 게하시에게 이르되 이 수넴 여인을 불러오라 하니 곧 여인을 부르매 여인이 그 앞에 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his servant Gehazi, "Call the Shunammite." So he called her, and she stood before him.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엘리사가 자기 사환에게 이르되 너는 그에게 이르라 네가 이같이 우리를 위하여 세심한 배려를 하는도다 내가 너를 위하여 무엇을 하랴 왕에게나 사령관에게 무슨 구할 것이 있느냐 하니 여인이 이르되 나는 내 백성 중에 거주하나이다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Elisha said to him, "Tell her, `You have gone to all this trouble for us. Now what can be done for you? Can we speak on your behalf to the king or the commander of the army?'" She replied, "I have a home among my own people."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엘리사가 이르되 그러면 그를 위하여 무엇을 하여야 할까 하니 게하시가 대답하되 참으로 이 여인은 아들이 없고 그 남편은 늙었나이다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can be done for her?" Elisha asked. Gehazi said, "Well, she has no son and her husband is old."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이르되 다시 부르라 하여 부르매 여인이 문에 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Elisha said, "Call her." So he called her, and she stood in the doorway.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엘리사가 이르되 한 해가 지나 이 때쯤에 네가 아들을 안으리라 하니 여인이 이르되 아니로소이다 내 주 하나님의 사람이여 당신의 계집종을 속이지 마옵소서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"About this time next year," Elisha said, "you will hold a son in your arms." "No, my lord," she objected. "Don't mislead your servant, O man of God!"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여인이 과연 잉태하여 한 해가 지나 이 때쯤에 엘리사가 여인에게 말한 대로 아들을 낳았더라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woman became pregnant, and the next year about that same time she gave birth to a son, just as Elisha had told her.</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 아이가 자라매 하루는 추수꾼들에게 나가서 그의 아버지에게 이르렀더니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child grew, and one day he went out to his father, who was with the reapers.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그의 아버지에게 이르되 내 머리야 내 머리야 하는지라 그의 아버지가 사환에게 말하여 그의 어머니에게로 데려가라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head! My head!" he said to his father. His father told a servant, "Carry him to his mother."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엘리사가 그에게 이르되 내가 너를 위하여 어떻게 하랴 네 집에 무엇이 있는지 내게 말하라 그가 이르되 계집종의 집에 기름 한 그릇 외에는 아무것도 없나이다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Elisha replied to her, "How can I help you? Tell me, what do you have in your house?" "Your servant has nothing there at all," she said, "except a little oil."</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곧 어머니에게로 데려갔더니 낮까지 어머니의 무릎에 앉아 있다가 죽은지라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 servant had lifted him up and carried him to his mother, the boy sat on her lap until noon, and then he died.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그의 어머니가 올라가서 아들을 하나님의 사람의 침상 위에 두고 문을 닫고 나와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went up and laid him on the bed of the man of God, then shut the door and went out.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 남편을 불러 이르되 청하건대 사환 한 명과 나귀 한 마리를 내게로 보내소서 내가 하나님의 사람에게 달려갔다가 돌아오리이다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called her husband and said, "Please send me one of the servants and a donkey so I can go to the man of God quickly and return."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 남편이 이르되 초하루도 아니요 안식일도 아니거늘 그대가 오늘 어찌하여 그에게 나아가고자 하느냐 하는지라 여인이 이르되 평안을 비나이다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go to him today?" he asked. "It's not the New Moon or the Sabbath." "It's all right," she said.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이에 나귀에 안장을 지우고 자기 사환에게 이르되 몰고 가라 내가 말하지 아니하거든 나를 위하여 달려가기를 멈추지 말라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saddled the donkey and said to her servant, "Lead on; don't slow down for me unless I tell you."</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드디어 갈멜 산으로 가서 하나님의 사람에게로 나아가니라 ○하나님의 사람이 멀리서 그를 보고 자기 사환 게하시에게 이르되 저기 수넴 여인이 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she set out and came to the man of God at Mount Carmel. When he saw her in the distance, the man of God said to his servant Gehazi, "Look! There's the Shunammite!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너는 달려가서 그를 맞아 이르기를 너는 평안하냐 네 남편이 평안하냐 아이가 평안하냐 하라 하였더니 여인이 대답하되 평안하다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Run to meet her and ask her, `Are you all right? Is your husband all right? Is your child all right?'" "Everything is all right," she said.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산에 이르러 하나님의 사람에게 나아가서 그 발을 안은지라 게하시가 가까이 와서 그를 물리치고자 하매 하나님의 사람이 이르되 가만 두라 그의 영혼이 괴로워하지마는 여호와께서 내게 숨기시고 이르지 아니하셨도다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she reached the man of God at the mountain, she took hold of his feet. Gehazi came over to push her away, but the man of God said, "Leave her alone! She is in bitter distress, but the LORD has hidden it from me and has not told me why."</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여인이 이르되 내가 내 주께 아들을 구하더이까 나를 속이지 말라고 내가 말하지 아니하더이까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"Did I ask you for a son, my lord?" she said. "Didn't I tell you, `Don't raise my hopes'?"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엘리사가 게하시에게 이르되 네 허리를 묶고 내 지팡이를 손에 들고 가라 사람을 만나거든 인사하지 말며 사람이 네게 인사할지라도 대답하지 말고 내 지팡이를 그 아이 얼굴에 놓으라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Elisha said to Gehazi, "Tuck your cloak into your belt, take my staff in your hand and run. If you meet anyone, do not greet him, and if anyone greets you, do not answer. Lay my staff on the boy's face."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이르되 너는 밖에 나가서 모든 이웃에게 그릇을 빌리라 빈 그릇을 빌리되 조금 빌리지 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Elisha said, "Go around and ask all your neighbors for empty jars. Don't ask for just a few.</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아이의 어머니가 이르되 여호와께서 살아 계심과 당신의 영혼이 살아 계심을 두고 맹세하노니 내가 당신을 떠나지 아니하리이다 엘리사가 이에 일어나 여인을 따라가니라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child's mother said, "As surely as the LORD lives and as you live, I will not leave you." So he got up and followed her.</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게하시가 그들보다 앞서 가서 지팡이를 그 아이의 얼굴에 놓았으나 소리도 없고 듣지도 아니하는지라 돌아와서 엘리사를 맞아 그에게 말하여 아이가 깨지 아니하였나이다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Gehazi went on ahead and laid the staff on the boy's face, but there was no sound or response. So Gehazi went back to meet Elisha and told him, "The boy has not awakened."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엘리사가 집에 들어가 보니 아이가 죽었는데 자기의 침상에 눕혔는지라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Elisha reached the house, there was the boy lying dead on his couch.</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들어가서는 문을 닫으니 두 사람 뿐이라 엘리사가 여호와께 기도하고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went in, shut the door on the two of them and prayed to the LORD.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아이 위에 올라 엎드려 자기 입을 그의 입에, 자기 눈을 그의 눈에, 자기 손을 그의 손에 대고 그의 몸에 엎드리니 아이의 살이 차차 따뜻하더라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got on the bed and lay upon the boy, mouth to mouth, eyes to eyes, hands to hands. As he stretched himself out upon him, the boy's body grew warm.</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엘리사가 내려서 집 안에서 한 번 이리 저리 다니고 다시 아이 위에 올라 엎드리니 아이가 일곱 번 재채기 하고 눈을 뜨는지라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Elisha turned away and walked back and forth in the room and then got on the bed and stretched out upon him once more. The boy sneezed seven times and opened his eyes.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엘리사가 게하시를 불러 저 수넴 여인을 불러오라 하니 곧 부르매 여인이 들어가니 엘리사가 이르되 네 아들을 데리고 가라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Elisha summoned Gehazi and said, "Call the Shunammite." And he did. When she came, he said, "Take your son."</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여인이 들어가서 엘리사의 발 앞에서 땅에 엎드려 절하고 아들을 안고 나가니라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came in, fell at his feet and bowed to the ground. Then she took her son and went out.</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엘리사가 다시 길갈에 이르니 그 땅에 흉년이 들었는데 선지자의 제자들이 엘리사의 앞에 앉은지라 엘리사가 자기 사환에게 이르되 큰 솥을 걸고 선지자의 제자들을 위하여 국을 끓이라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Elisha returned to Gilgal and there was a famine in that region. While the company of the prophets was meeting with him, he said to his servant, "Put on the large pot and cook some stew for these men."</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한 사람이 채소를 캐러 들에 나가 들포도덩굴을 만나 그것에서 들호박을 따서 옷자락에 채워가지고 돌아와 썰어 국 끓이는 솥에 넣되 그들은 무엇인지 알지 못한지라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of them went out into the fields to gather herbs and found a wild vine. He gathered some of its gourds and filled the fold of his cloak. When he returned, he cut them up into the pot of stew, though no one knew what they were.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너는 네 두 아들과 함께 들어가서 문을 닫고 그 모든 그릇에 기름을 부어서 차는 대로 옮겨 놓으라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go inside and shut the door behind you and your sons. Pour oil into all the jars, and as each is filled, put it to one side."</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이에 퍼다가 무리에게 주어 먹게 하였더니 무리가 국을 먹다가 그들이 외쳐 이르되 하나님의 사람이여 솥에 죽음의 독이 있나이다 하고 능히 먹지 못하는지라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stew was poured out for the men, but as they began to eat it, they cried out, "O man of God, there is death in the pot!" And they could not eat it.</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엘리사가 이르되 그러면 가루를 가져오라 하여 솥에 던지고 이르되 퍼다가 무리에게 주어 먹게 하라 하매 이에 솥 가운데 독이 없어지니라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Elisha said, "Get some flour." He put it into the pot and said, "Serve it to the people to eat." And there was nothing harmful in the pot.</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한 사람이 바알 살리사에서부터 와서 처음 만든 떡 곧 보리떡 이십 개와 또 자루에 담은 채소를 하나님의 사람에게 드린지라 그가 이르되 무리에게 주어 먹게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man came from Baal Shalishah, bringing the man of God twenty loaves of barley bread baked from the first ripe grain, along with some heads of new grain. "Give it to the people to eat," Elisha said.</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그 사환이 이르되 내가 어찌 이것을 백 명에게 주겠나이까 하나 엘리사는 또 이르되 무리에게 주어 먹게 하라 여호와의 말씀이 그들이 먹고 남으리라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can I set this before a hundred men?" his servant asked. But Elisha answered, "Give it to the people to eat. For this is what the LORD says: `They will eat and have some left over.'"</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그가 그들 앞에 주었더니 여호와께서 말씀하신 대로 먹고 남았더라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set it before them, and they ate and had some left over, according to the word of the LORD.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여인이 물러가서 그의 두 아들과 함께 문을 닫은 후에 그들은 그릇을 그에게로 가져오고 그는 부었더니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left him and afterward shut the door behind her and her sons. They brought the jars to her and she kept pouring.</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그릇에 다 찬지라 여인이 아들에게 이르되 또 그릇을 내게로 가져오라 하니 아들이 이르되 다른 그릇이 없나이다 하니 기름이 곧 그쳤더라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all the jars were full, she said to her son, "Bring me another one." But he replied, "There is not a jar left." Then the oil stopped flowing.</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 여인이 하나님의 사람에게 나아가서 말하니 그가 이르되 너는 가서 기름을 팔아 빚을 갚고 남은 것으로 너와 네 두 아들이 생활하라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went and told the man of God, and he said, "Go, sell the oil and pay your debts. You and your sons can live on what is left."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하루는 엘리사가 수넴에 이르렀더니 거기에 한 귀한 여인이 그를 간권하여 음식을 먹게 하였으므로 엘리사가 그 곳을 지날 때마다 음식을 먹으러 그리로 들어갔더라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day Elisha went to Shunem. And a well-to-do woman was there, who urged him to stay for a meal. So whenever he came by, he stopped there to eat.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여인이 그의 남편에게 이르되 항상 우리를 지나가는 이 사람은 하나님의 거룩한 사람인 줄을 내가 아노니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said to her husband, "I know that this man who often comes our way is a holy man of God.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