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아람 왕의 군대 장관 나아만은 그의 주인 앞에서 크고 존귀한 자니 이는 여호와께서 전에 그에게 아람을 구원하게 하셨음이라 그는 큰 용사이나 나병환자더라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Naaman was commander of the army of the king of Aram. He was a great man in the sight of his master and highly regarded, because through him the LORD had given victory to Aram. He was a valiant soldier, but he had leprosy.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엘리사가 사자를 그에게 보내 이르되 너는 가서 요단 강에 몸을 일곱 번 씻으라 네 살이 회복되어 깨끗하리라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sent a messenger to say to him, "Go, wash yourself seven times in the Jordan, and your flesh will be restored and you will be cleansed."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나아만이 노하여 물러가며 이르되 내 생각에는 그가 내게로 나와 서서 그의 하나님 여호와의 이름을 부르고 그의 손을 그 부위 위에 흔들어 나병을 고칠까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Naaman went away angry and said, "I thought that he would surely come out to me and stand and call on the name of the LORD his God, wave his hand over the spot and cure me of my leprosy.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다메섹 강 아바나와 바르발은 이스라엘 모든 강물보다 낫지 아니하냐 내가 거기서 몸을 씻으면 깨끗하게 되지 아니하랴 하고 몸을 돌려 분노하여 떠나니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not Abana and Pharpar, the rivers of Damascus, better than any of the waters of Israel? Couldn't I wash in them and be cleansed?" So he turned and went off in a rage.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그의 종들이 나아와서 말하여 이르되 내 아버지여 선지자가 당신에게 큰 일을 행하라 말하였더면 행하지 아니하였으리이까 하물며 당신에게 이르기를 씻어 깨끗하게 하라 함이리이까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Naaman's servants went to him and said, "My father, if the prophet had told you to do some great thing, would you not have done it? How much more, then, when he tells you, `Wash and be cleansed'!"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나아만이 이에 내려가서 하나님의 사람의 말대로 요단 강에 일곱 번 몸을 잠그니 그의 살이 어린 아이의 살 같이 회복되어 깨끗하게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went down and dipped himself in the Jordan seven times, as the man of God had told him, and his flesh was restored and became clean like that of a young boy.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나아만이 모든 군대와 함께 하나님의 사람에게로 도로 와서 그의 앞에 서서 이르되 내가 이제 이스라엘 외에는 온 천하에 신이 없는 줄을 아나이다 청하건대 당신의 종에게서 예물을 받으소서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Naaman and all his attendants went back to the man of God. He stood before him and said, "Now I know that there is no God in all the world except in Israel. Please accept now a gift from your servant."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이르되 내가 섬기는 여호와께서 살아 계심을 두고 맹세하노니 내가 그 앞에서 받지 아니하리라 하였더라 나아만이 받으라고 강권하되 그가 거절하니라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answered, "As surely as the LORD lives, whom I serve, I will not accept a thing." And even though Naaman urged him, he refused.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나아만이 이르되 그러면 청하건대 노새 두 마리에 실을 흙을 당신의 종에게 주소서 이제부터는 종이 번제물과 다른 희생제사를 여호와 외 다른 신에게는 드리지 아니하고 다만 여호와께 드리겠나이다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will not," said Naaman, "please let me, your servant, be given as much earth as a pair of mules can carry, for your servant will never again make burnt offerings and sacrifices to any other god but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오직 한 가지 일이 있사오니 여호와께서 당신의 종을 용서하시기를 원하나이다 곧 내 주인께서 림몬의 신당에 들어가 거기서 경배하며 그가 내 손을 의지하시매 내가 림몬의 신당에서 몸을 굽히오니 내가 림몬의 신당에서 몸을 굽힐 때에 여호와께서 이 일에 대하여 당신의 종을 용서하시기를 원하나이다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may the LORD forgive your servant for this one thing: When my master enters the temple of Rimmon to bow down and he is leaning on my arm and I bow there also -- when I bow down in the temple of Rimmon, may the LORD forgive your servant for this."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엘리사가 이르되 너는 평안히 가라 하니라 그가 엘리사를 떠나 조금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in peace," Elisha said. After Naaman had traveled some distance,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전에 아람 사람이 떼를 지어 나가서 이스라엘 땅에서 어린 소녀 하나를 사로잡으매 그가 나아만의 아내에게 수종들더니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bands from Aram had gone out and had taken captive a young girl from Israel, and she served Naaman's wife.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하나님의 사람 엘리사의 사환 게하시가 스스로 이르되 내 주인이 이 아람 사람 나아만에게 면하여 주고 그가 가지고 온 것을 그의 손에서 받지 아니하였도다 여호와께서 살아 계심을 두고 맹세하노니 내가 그를 쫓아가서 무엇이든지 그에게서 받으리라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Gehazi, the servant of Elisha the man of God, said to himself, "My master was too easy on Naaman, this Aramean, by not accepting from him what he brought. As surely as the LORD lives, I will run after him and get something from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나아만의 뒤를 쫓아가니 나아만이 자기 뒤에 달려옴을 보고 수레에서 내려 맞이하여 이르되 평안이냐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Gehazi hurried after Naaman. When Naaman saw him running toward him, he got down from the chariot to meet him. "Is everything all right?" he asked.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그가 이르되 평안하나이다 우리 주인께서 나를 보내시며 말씀하시기를 지금 선지자의 제자 중에 두 청년이 에브라임 산지에서부터 내게로 왔으니 청하건대 당신은 그들에게 은 한 달란트와 옷 두 벌을 주라 하시더이다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is all right," Gehazi answered. "My master sent me to say, `Two young men from the company of the prophets have just come to me from the hill country of Ephraim. Please give them a talent of silver and two sets of clothing.'"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나아만이 이르되 바라건대 두 달란트를 받으라 하고 그를 강권하여 은 두 달란트를 두 전대에 넣어 매고 옷 두 벌을 아울러 두 사환에게 지우매 그들이 게하시 앞에서 지고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all means, take two talents," said Naaman. He urged Gehazi to accept them, and then tied up the two talents of silver in two bags, with two sets of clothing. He gave them to two of his servants, and they carried them ahead of Gehazi.</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언덕에 이르러서는 게하시가 그 물건을 두 사환의 손에서 받아 집에 감추고 그들을 보내 가게 한 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Gehazi came to the hill, he took the things from the servants and put them away in the house. He sent the men away and they left.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들어가 그의 주인 앞에 서니 엘리사가 이르되 게하시야 네가 어디서 오느냐 하니 대답하되 당신의 종이 아무데도 가지 아니하였나이다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in and stood before his master Elisha. "Where have you been, Gehazi?" Elisha asked. "Your servant didn't go anywhere," Gehazi answered.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엘리사가 이르되 한 사람이 수레에서 내려 너를 맞이할 때에 내 마음이 함께 가지 아니하였느냐 지금이 어찌 은을 받으며 옷을 받으며 감람원이나 포도원이나 양이나 소나 남종이나 여종을 받을 때이냐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Elisha said to him, "Was not my spirit with you when the man got down from his chariot to meet you? Is this the time to take money, or to accept clothes, olive groves, vineyards, flocks, herds, or menservants and maidservants?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그러므로 나아만의 나병이 네게 들어 네 자손에게 미쳐 영원토록 이르리라 하니 게하시가 그 앞에서 물러나오매 나병이 발하여 눈같이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Naaman's leprosy will cling to you and to your descendants forever." Then Gehazi went from Elisha's presence and he was leprous, as white as snow.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여주인에게 이르되 우리 주인이 사마리아에 계신 선지자 앞에 계셨으면 좋겠나이다 그가 그 나병을 고치리이다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her mistress, "If only my master would see the prophet who is in Samaria! He would cure him of his leprosy."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나아만이 들어가서 그의 주인께 아뢰어 이르되 이스라엘 땅에서 온 소녀의 말이 이러이러하더이다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Naaman went to his master and told him what the girl from Israel had said.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아람 왕이 이르되 갈지어다 이제 내가 이스라엘 왕에게 글을 보내리라 하더라 나아만이 곧 떠날새 은 십 달란트와 금 육천 개와 의복 열 벌을 가지고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all means, go," the king of Aram replied. "I will send a letter to the king of Israel." So Naaman left, taking with him ten talents of silver, six thousand shekels of gold and ten sets of clothing.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왕에게 그 글을 전하니 일렀으되 내가 내 신하 나아만을 당신에게 보내오니 이 글이 당신에게 이르거든 당신은 그의 나병을 고쳐 주소서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letter that he took to the king of Israel read: "With this letter I am sending my servant Naaman to you so that you may cure him of his leprosy."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왕이 그 글을 읽고 자기 옷을 찢으며 이르되 내가 사람을 죽이고 살리는 하나님이냐 그가 어찌하여 사람을 내게로 보내 그의 나병을 고치라 하느냐 너희는 깊이 생각하고 저 왕이 틈을 타서 나와 더불어 시비하려 함인줄 알라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 king of Israel read the letter, he tore his robes and said, "Am I God? Can I kill and bring back to life? Why does this fellow send someone to me to be cured of his leprosy? See how he is trying to pick a quarrel with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하나님의 사람 엘리사가 이스라엘 왕이 자기의 옷을 찢었다 함을 듣고 왕에게 보내 이르되 왕이 어찌하여 옷을 찢었나이까 그 사람을 내게로 오게 하소서 그가 이스라엘 중에 선지자가 있는 줄을 알리이다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Elisha the man of God heard that the king of Israel had torn his robes, he sent him this message: "Why have you torn your robes? Have the man come to me and he will know that there is a prophet in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나아만이 이에 말들과 병거들을 거느리고 이르러 엘리사의 집 문에 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Naaman went with his horses and chariots and stopped at the door of Elisha's house.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