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선지자의 제자들이 엘리사에게 이르되 보소서 우리가 당신과 함께 거주하는 이 곳이 우리에게는 좁으니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company of the prophets said to Elisha, "Look, the place where we meet with you is too small for us.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이스라엘 왕이 하나님의 사람이 자기에게 말하여 경계한 곳으로 사람을 보내 방비하기가 한두 번이 아닌지라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of Israel checked on the place indicated by the man of God. Time and again Elisha warned the king, so that he was on his guard in such places.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이러므로 아람 왕의 마음이 불안하여 그 신복들을 불러 이르되 우리 중에 누가 이스라엘 왕과 내통하는 것을 내게 말하지 아니하느냐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enraged the king of Aram. He summoned his officers and demanded of them, "Will you not tell me which of us is on the side of the king of Israel?"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신복 중의 한 사람이 이르되 우리 주 왕이여 아니로소이다 오직 이스라엘 선지자 엘리사가 왕이 침실에서 하신 말씀을 이스라엘의 왕에게 고하나이다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"None of us, my lord the king," said one of his officers, "but Elisha, the prophet who is in Israel, tells the king of Israel the very words you speak in your bedroom."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왕이 이르되 너희는 가서 엘리사가 어디 있나 보라 내가 사람을 보내어 그를 잡으리라 왕에게 아뢰어 이르되 보라 그가 도단에 있도다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find out where he is," the king ordered, "so I can send men and capture him." The report came back: "He is in Dothan."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왕이 이에 말과 병거와 많은 군사를 보내매 그들이 밤에 가서 그 성읍을 에워쌌더라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sent horses and chariots and a strong force there. They went by night and surrounded the city.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하나님의 사람의 사환이 일찍이 일어나서 나가보니 군사와 말과 병거가 성읍을 에워쌌는지라 그의 사환이 엘리사에게 말하되 아아, 내 주여 우리가 어찌하리이까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servant of the man of God got up and went out early the next morning, an army with horses and chariots had surrounded the city. "Oh, my lord, what shall we do?" the servant asked.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대답하되 두려워하지 말라 우리와 함께 한 자가 그들과 함께 한 자보다 많으니라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be afraid," the prophet answered. "Those who are with us are more than those who are with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기도하여 이르되 여호와여 원하건대 그의 눈을 열어서 보게 하옵소서 하니 여호와께서 그 청년의 눈을 여시매 그가 보니 불말과 불병거가 산에 가득하여 엘리사를 둘렀더라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Elisha prayed, "O LORD, open his eyes so he may see." Then the LORD opened the servant's eyes, and he looked and saw the hills full of horses and chariots of fire all around Elisha.</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아람 사람이 엘리사에게 내려오매 엘리사가 여호와께 기도하여 이르되 원하건대 저 무리의 눈을 어둡게 하옵소서 하매 엘리사의 말대로 그들의 눈을 어둡게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enemy came down toward him, Elisha prayed to the LORD, "Strike these people with blindness." So he struck them with blindness, as Elisha had asked.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엘리사가 그들에게 이르되 이는 그 길이 아니요 이는 그 성읍도 아니니 나를 따라 오라 내가 너희를 인도하여 너희가 찾는 사람에게로 나아가리라 하고 그들을 인도하여 사마리아에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told them, "This is not the road and this is not the city. Follow me, and I will lead you to the man you are looking for." And he led them to Samaria.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우리가 요단으로 가서 거기서 각각 한 재목을 가져다가 그 곳에 우리가 거주할 처소를 세우사이다 하니 엘리사가 이르되 가라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us go to the Jordan, where each of us can get a pole; and let us build a place there for us to live." And he said, "Go."</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사마리아에 들어갈 때에 엘리사가 이르되 여호와여 이 무리의 눈을 열어서 보게 하옵소서 하니 여호와께서 그들의 눈을 여시매 그들이 보니 자기들이 사마리아 가운데에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they entered the city, Elisha said, "LORD, open the eyes of these men so they can see." Then the LORD opened their eyes and they looked, and there they were, inside Samaria.</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이스라엘 왕이 그들을 보고 엘리사에게 이르되 내 아버지여 내가 치리이까 내가 치리이까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king of Israel saw them, he asked Elisha, "Shall I kill them, my father? Shall I kill them?"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대답하되 치지 마소서 칼과 활로 사로잡은 자인들 어찌 치리이까 떡과 물을 그들 앞에 두어 먹고 마시게 하고 그들의 주인에게로 돌려보내소서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kill them," he answered. "Would you kill men you have captured with your own sword or bow? Set food and water before them so that they may eat and drink and then go back to their master."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왕이 위하여 음식을 많이 베풀고 그들이 먹고 마시매 놓아보내니 그들이 그들의 주인에게로 돌아가니라 이로부터 아람 군사의 부대가 다시는 이스라엘 땅에 들어오지 못하니라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prepared a great feast for them, and after they had finished eating and drinking, he sent them away, and they returned to their master. So the bands from Aram stopped raiding Israel's territory.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 후에 아람 왕 벤하닷이 그의 온 군대를 모아 올라와서 사마리아를 에워싸니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later, Ben-Hadad king of Aram mobilized his entire army and marched up and laid siege to Samaria.</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아람 사람이 사마리아를 에워싸므로 성중이 크게 주려서 나귀 머리 하나에 은 팔십 세겔이요 비둘기 똥 사분의 일 갑에 은 다섯 세겔이라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a great famine in the city; the siege lasted so long that a donkey's head sold for eighty shekels of silver, and a quarter of a cab of seed pods for five shekels.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이스라엘 왕이 성 위로 지나갈 때에 한 여인이 외쳐 이르되 나의 주 왕이여 도우소서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king of Israel was passing by on the wall, a woman cried to him, "Help me, my lord the king!"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왕이 이르되 여호와께서 너를 돕지 아니하시면 내가 무엇으로 너를 도우랴 타작 마당으로 말미암아 하겠느냐 포도주 틀로 말미암아 하겠느냐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replied, "If the LORD does not help you, where can I get help for you? From the threshing floor? From the winepress?"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또 이르되 무슨 일이냐 하니 여인이 대답하되 이 여인이 내게 이르기를 네 아들을 내놓아라 우리가 오늘 먹고 내일은 내 아들을 먹자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asked her, "What's the matter?" She answered, "This woman said to me, `Give up your son so we may eat him today, and tomorrow we'll eat my son.'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우리가 드디어 내 아들을 삶아 먹었더니 이튿날에 내가 그 여인에게 이르되 네 아들을 내놓아라 우리가 먹으리라 하나 그가 그의 아들을 숨겼나이다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we cooked my son and ate him. The next day I said to her, `Give up your son so we may eat him,' but she had hidden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하나가 이르되 청하건대 당신도 종들과 함께 하소서 하니 엘리사가 이르되 내가 가리라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one of them said, "Won't you please come with your servants?" "I will," Elisha replied.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왕이 그 여인의 말을 듣고 자기 옷을 찢으니라 그가 성 위로 지나갈 때에 백성이 본즉 그의 속살에 굵은 베를 입었더라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king heard the woman's words, he tore his robes. As he went along the wall, the people looked, and there, underneath, he had sackcloth on his body.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왕이 이르되 사밧의 아들 엘리사의 머리가 오늘 그 몸에 붙어 있으면 하나님이 내게 벌 위에 벌을 내리실지로다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"May God deal with me, be it ever so severely, if the head of Elisha son of Shaphat remains on his shoulders today!"</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 때에 엘리사가 그의 집에 앉아 있고 장로들이 그와 함께 앉아 있는데 왕이 자기 처소에서 사람을 보냈더니 그 사자가 이르기 전에 엘리사가 장로들에게 이르되 너희는 이 살인한 자의 아들이 내 머리를 베려고 사람을 보내는 것을 보느냐 너희는 보다가 사자가 오거든 문을 닫고 문 안에 들이지 말라 그의 주인의 발소리가 그의 뒤에서 나지 아니하느냐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Elisha was sitting in his house, and the elders were sitting with him. The king sent a messenger ahead, but before he arrived, Elisha said to the elders, "Don't you see how this murderer is sending someone to cut off my head? Look, when the messenger comes, shut the door and hold it shut against him. Is not the sound of his master's footsteps behind him?"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무리와 말을 할 때에 그 사자가 그에게 이르니라 왕이 이르되 이 재앙이 여호와께로부터 나왔으니 어찌 더 여호와를 기다리리요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was still talking to them, the messenger came down to him. And the king said, "This disaster is from the LORD. Why should I wait for the LORD any longer?"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드디어 그들과 함께 가니라 무리가 요단에 이르러 나무를 베더니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went with them. They went to the Jordan and began to cut down trees.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한 사람이 나무를 벨 때에 쇠도끼가 물에 떨어진지라 이에 외쳐 이르되 아아, 내 주여 이는 빌려온 것이니이다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one of them was cutting down a tree, the iron axhead fell into the water. "Oh, my lord," he cried out, "it was borrowed!"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하나님의 사람이 이르되 어디 빠졌느냐 하매 그 곳을 보이는지라 엘리사가 나뭇가지를 베어 물에 던져 쇠도끼를 떠오르게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of God asked, "Where did it fall?" When he showed him the place, Elisha cut a stick and threw it there, and made the iron float.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이르되 너는 그것을 집으라 하니 그 사람이 손을 내밀어 그것을 집으니라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"Lift it out," he said. Then the man reached out his hand and took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때에 아람 왕이 이스라엘과 더불어 싸우며 그의 신복들과 의논하여 이르기를 우리가 아무데 아무데 진을 치리라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king of Aram was at war with Israel. After conferring with his officers, he said, "I will set up my camp in such and such a place."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하나님의 사람이 이스라엘 왕에게 보내 이르되 왕은 삼가 아무 곳으로 지나가지 마소서 아람 사람이 그 곳으로 나오나이다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of God sent word to the king of Israel: "Beware of passing that place, because the Arameans are going down there."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