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엘리사가 이전에 아들을 다시 살려 준 여인에게 이르되 너는 일어나서 네 가족과 함께 거주할 만한 곳으로 가서 거주하라 여호와께서 기근을 부르셨으니 그대로 이 땅에 칠 년 동안 임하리라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Elisha had said to the woman whose son he had restored to life, "Go away with your family and stay for a while wherever you can, because the LORD has decreed a famine in the land that will last seven years."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엘리사가 이르되 너는 가서 그에게 말하기를 왕이 반드시 나으리라 하라 그러나 여호와께서 그가 반드시 죽으리라고 내게 알게 하셨느니라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Elisha answered, "Go and say to him, `You will certainly recover'; but the LORD has revealed to me that he will in fact die."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하나님의 사람이 그가 부끄러워하기까지 그의 얼굴을 쏘아보다가 우니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stared at him with a fixed gaze until Hazael felt ashamed. Then the man of God began to weep.</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하사엘이 이르되 내 주여 어찌하여 우시나이까 하는지라 대답하되 네가 이스라엘 자손에게 행할 모든 악을 내가 앎이라 네가 그들의 성에 불을 지르며 장정을 칼로 죽이며 어린 아이를 메치며 아이 밴 부녀를 가르리라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is my lord weeping?" asked Hazael. "Because I know the harm you will do to the Israelites," he answered. "You will set fire to their fortified places, kill their young men with the sword, dash their little children to the ground, and rip open their pregnant women."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하사엘이 이르되 당신의 개 같은 종이 무엇이기에 이런 큰일을 행하오리이까 하더라 엘리사가 대답하되 여호와께서 네가 아람 왕이 될 것을 내게 알게 하셨느니라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Hazael said, "How could your servant, a mere dog, accomplish such a feat?" "The LORD has shown me that you will become king of Aram," answered Elisha.</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그가 엘리사를 떠나가서 그의 주인에게 나아가니 왕이 그에게 묻되 엘리사가 네게 무슨 말을 하더냐 하니 대답하되 그가 내게 이르기를 왕이 반드시 살아나시리이다 하더이다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Hazael left Elisha and returned to his master. When Ben-Hadad asked, "What did Elisha say to you?" Hazael replied, "He told me that you would certainly recover."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 이튿날에 하사엘이 이불을 물에 적시어 왕의 얼굴에 덮으매 왕이 죽은지라 그가 대신하여 왕이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next day he took a thick cloth, soaked it in water and spread it over the king's face, so that he died. Then Hazael succeeded him as king.</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이스라엘의 왕 아합의 아들 요람 제오년에 여호사밧이 유다의 왕이었을 때에 유다의 왕 여호사밧의 아들 여호람이 왕이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fifth year of Joram son of Ahab king of Israel, when Jehoshaphat was king of Judah, Jehoram son of Jehoshaphat began his reign as king of Judah.</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여호람이 왕이 될 때에 나이가 삼십이 세라 예루살렘에서 팔 년 동안 통치하니라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thirty-two years old when he became king, and he reigned in Jerusalem eight years.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그가 이스라엘 왕들의 길을 가서 아합의 집과 같이 하였으니 이는 아합의 딸이 그의 아내가 되었음이라 그가 여호와 보시기에 악을 행하였으나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walked in the ways of the kings of Israel, as the house of Ahab had done, for he married a daughter of Ahab. He did evil in the eyes of the LORD.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여호와께서 그의 종 다윗을 위하여 유다 멸하기를 즐겨하지 아니하셨으니 이는 그와 그의 자손에게 항상 등불을 주겠다고 말씀하셨음이더라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Nevertheless, for the sake of his servant David, the LORD was not willing to destroy Judah. He had promised to maintain a lamp for David and his descendants forever.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여인이 일어나서 하나님의 사람의 말대로 행하여 그의 가족과 함께 가서 블레셋 사람들의 땅에 칠 년을 우거하다가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woman proceeded to do as the man of God said. She and her family went away and stayed in the land of the Philistines seven years.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여호람 때에 에돔이 유다의 손에서 배반하여 자기 위에 왕을 세운 고로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time of Jehoram, Edom rebelled against Judah and set up its own king.</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여호람이 모든 병거를 거느리고 사일로 갔더니 밤에 일어나 자기를 에워싼 에돔 사람과 그 병거의 장관들을 치니 이에 백성이 도망하여 각각 그들의 장막들로 돌아갔더라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Jehoram went to Zair with all his chariots. The Edomites surrounded him and his chariot commanders, but he rose up and broke through by night; his army, however, fled back home.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이와 같이 에돔이 유다의 수하에서 배반하였더니 오늘까지 그러하였으며 그 때에 립나도 배반하였더라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this day Edom has been in rebellion against Judah. Libnah revolted at the same time.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여호람의 남은 사적과 그가 행한 모든 일은 유다 왕 역대지략에 기록되지 아니하였느냐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other events of Jehoram's reign, and all he did, are they not written in the book of the annals of the kings of Judah?</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여호람이 그의 조상들과 함께 자매 그의 조상들과 함께 다윗 성에 장사되고 그의 아들 아하시야가 대신하여 왕이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Jehoram rested with his fathers and was buried with them in the City of David. And Ahaziah his son succeeded him as king.</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이스라엘의 왕 아합의 아들 요람 제십이년에 유다 왕 여호람의 아들 아하시야가 왕이 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twelfth year of Joram son of Ahab king of Israel, Ahaziah son of Jehoram king of Judah began to reign.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아하시야가 왕이 될 때에 나이가 이십이 세라 예루살렘에서 일 년을 통치하니라 그의 어머니의 이름은 아달랴라 이스라엘 왕 오므리의 손녀이더라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Ahaziah was twenty-two years old when he became king, and he reigned in Jerusalem one year. His mother's name was Athaliah, a granddaughter of Omri king of Israel.</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아하시야가 아합의 집 길로 행하여 아합의 집과 같이 여호와 보시기에 악을 행하였으니 그는 아합의 집의 사위가 되었음이러라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walked in the ways of the house of Ahab and did evil in the eyes of the LORD, as the house of Ahab had done, for he was related by marriage to Ahab's family.</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그가 아합의 아들 요람과 함께 길르앗 라못으로 가서 아람 왕 하사엘과 더불어 싸우더니 아람 사람들이 요람에게 부상을 입힌지라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Ahaziah went with Joram son of Ahab to war against Hazael king of Aram at Ramoth Gilead. The Arameans wounded Joram;</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요람 왕이 아람 왕 하사엘과 싸울 때에 라마에서 아람 사람에게 당한 부상을 치료하려 하여 이스르엘로 돌아왔더라 유다의 왕 여호람의 아들 아하시야가 아합의 아들 요람을 보기 위하여 내려갔으니 이는 그에게 병이 생겼음이더라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King Joram returned to Jezreel to recover from the wounds the Arameans had inflicted on him at Ramoth in his battle with Hazael king of Aram. Then Ahaziah son of Jehoram king of Judah went down to Jezreel to see Joram son of Ahab, because he had been wounded.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칠 년이 다하매 여인이 블레셋 사람들의 땅에서 돌아와 자기 집과 전토를 위하여 호소하려 하여 왕에게 나아갔더라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end of the seven years she came back from the land of the Philistines and went to the king to beg for her house and land.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 때에 왕이 하나님의 사람의 사환 게하시와 서로 말하며 이르되 너는 엘리사가 행한 모든 큰 일을 내게 설명하라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was talking to Gehazi, the servant of the man of God, and had said, "Tell me about all the great things Elisha has done."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게하시가 곧 엘리사가 죽은 자를 다시 살린 일을 왕에게 이야기할 때에 그 다시 살린 아이의 어머니가 자기 집과 전토를 위하여 왕에게 호소하는지라 게하시가 이르되 내 주 왕이여 이는 그 여인이요 저는 그의 아들이니 곧 엘리사가 다시 살린 자니이다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Just as Gehazi was telling the king how Elisha had restored the dead to life, the woman whose son Elisha had brought back to life came to beg the king for her house and land. Gehazi said, "This is the woman, my lord the king, and this is her son whom Elisha restored to life."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왕이 그 여인에게 물으매 여인이 설명한지라 왕이 그를 위하여 한 관리를 임명하여 이르되 이 여인에게 속한 모든 것과 이 땅에서 떠날 때부터 이제까지 그의 밭의 소출을 다 돌려 주라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asked the woman about it, and she told him. Then he assigned an official to her case and said to him, "Give back everything that belonged to her, including all the income from her land from the day she left the country until now."</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엘리사가 다메섹에 갔을 때에 아람 왕 벤하닷이 병들었더니 왕에게 들리기를 이르되 하나님의 사람이 여기 이르렀나이다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Elisha went to Damascus, and Ben-Hadad king of Aram was ill. When the king was told, "The man of God has come all the way up here,"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왕이 하사엘에게 이르되 너는 손에 예물을 가지고 가서 하나님의 사람을 맞이하고 내가 이 병에서 살아나겠는지 그를 통하여 여호와께 물으라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Hazael, "Take a gift with you and go to meet the man of God. Consult the LORD through him; ask him, `Will I recover from this illness?'"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하사엘이 그를 맞이하러 갈새 다메섹의 모든 좋은 물품으로 예물을 삼아 가지고 낙타 사십 마리에 싣고 나아가서 그의 앞에 서서 이르되 당신의 아들 아람 왕 벤하닷이 나를 당신에게 보내 이르되 나의 이 병이 낫겠나이까 하더이다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Hazael went to meet Elisha, taking with him as a gift forty camel-loads of all the finest wares of Damascus. He went in and stood before him, and said, "Your son Ben-Hadad king of Aram has sent me to ask, `Will I recover from this illness?'"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