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슬프다 주께서 어찌 그리 진노하사 딸 시온을 구름으로 덮으셨는가 이스라엘의 아름다움을 하늘에서 땅에 던지셨음이여 그의 진노의 날에 그의 발판을 기억하지 아니하셨도다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 Lord has covered the Daughter of Zion with the cloud of his anger! He has hurled down the splendor of Israel from heaven to earth; he has not remembered his footstool in the day of his anger.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딸 시온의 장로들이 땅에 앉아 잠잠하고 티끌을 머리에 덮어쓰고 굵은 베를 허리에 둘렀음이여 예루살렘 처녀들은 머리를 땅에 숙였도다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the Daughter of Zion sit on the ground in silence; they have sprinkled dust on their heads and put on sackcloth. The young women of Jerusalem have bowed their heads to the ground.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눈이 눈물에 상하며 내 창자가 끊어지며 내 간이 땅에 쏟아졌으니 이는 딸 내 백성이 패망하여 어린 자녀와 젖 먹는 아이들이 성읍 길거리에 기절함이로다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eyes fail from weeping, I am in torment within, my heart is poured out on the ground because my people are destroyed, because children and infants faint in the streets of the city.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성읍 길거리에서 상한 자처럼 기절하여 그의 어머니들의 품에서 혼이 떠날 때에 어머니들에게 이르기를 곡식과 포도주가 어디 있느냐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say to their mothers, "Where is bread and wine?" as they faint like wounded men in the streets of the city, as their lives ebb away in their mothers' arms.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딸 예루살렘이여 내가 무엇으로 네게 증거하며 무엇으로 네게 비유할까 처녀 딸 시온이여 내가 무엇으로 네게 비교하여 너를 위로할까 너의 파괴됨이 바다 같이 크니 누가 너를 고쳐 줄소냐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can I say for you? With what can I compare you, O Daughter of Jerusalem? To what can I liken you, that I may comfort you, O Virgin Daughter of Zion? Your wound is as deep as the sea. Who can heal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선지자들이 네게 대하여 헛되고 어리석은 묵시를 보았으므로 네 죄악을 드러내어서 네가 사로잡힌 것을 돌이키지 못하였도다 그들이 거짓 경고와 미혹하게 할 것만 보았도다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visions of your prophets were false and worthless; they did not expose your sin to ward off your captivity. The oracles they gave you were false and misleading.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모든 지나가는 자들이 다 너를 향하여 박수치며 딸 예루살렘을 향하여 비웃고 머리를 흔들며 말하기를 온전한 영광이라, 모든 세상 사람들의 기쁨이라 일컫던 성이 이 성이냐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pass your way clap their hands at you; they scoff and shake their heads at the Daughter of Jerusalem: "Is this the city that was called the perfection of beauty, the joy of the whole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모든 원수들은 너를 향하여 그들의 입을 벌리며 비웃고 이를 갈며 말하기를 우리가 그를 삼켰도다 우리가 바라던 날이 과연 이 날이라 우리가 얻기도 하고 보기도 하였다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enemies open their mouths wide against you; they scoff and gnash their teeth and say, "We have swallowed her up. This is the day we have waited for; we have lived to see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이미 정하신 일을 행하시고 옛날에 명령하신 말씀을 다 이루셨음이여 긍휼히 여기지 아니하시고 무너뜨리사 원수가 너로 말미암아 즐거워하게 하며 네 대적자들의 뿔로 높이 들리게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done what he planned; he has fulfilled his word, which he decreed long ago. He has overthrown you without pity, he has let the enemy gloat over you, he has exalted the horn of your foes.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마음이 주를 향하여 부르짖기를 딸 시온의 성벽아 너는 밤낮으로 눈물을 강처럼 흘릴지어다 스스로 쉬지 말고 네 눈동자를 쉬게 하지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hearts of the people cry out to the Lord. O wall of the Daughter of Zion, let your tears flow like a river day and night; give yourself no relief, your eyes no rest.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초저녁에 일어나 부르짖을지어다 네 마음을 주의 얼굴 앞에 물 쏟듯 할지어다 각 길 어귀에서 주려 기진한 네 어린 자녀들의 생명을 위하여 주를 향하여 손을 들지어다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Arise, cry out in the night, as the watches of the night begin; pour out your heart like water in the presence of the Lord. Lift up your hands to him for the lives of your children, who faint from hunger at the head of every street.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주께서 야곱의 모든 거처들을 삼키시고 긍휼히 여기지 아니하셨음이여 노하사 딸 유다의 견고한 성채들을 허물어 땅에 엎으시고 나라와 그 지도자들을 욕되게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pity the Lord has swallowed up all the dwellings of Jacob; in his wrath he has torn down the strongholds of the Daughter of Judah. He has brought her kingdom and its princes down to the ground in dishonor.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여호와여 보시옵소서 주께서 누구에게 이같이 행하셨는지요 여인들이 어찌 자기 열매 곧 그들이 낳은 아이들을 먹으오며 제사장들과 선지자들이 어찌 주의 성소에서 죽임을 당하오리이까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O LORD, and consider: Whom have you ever treated like this? Should women eat their offspring, the children they have cared for? Should priest and prophet be killed in the sanctuary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늙은이와 젊은이가 다 길바닥에 엎드러졌사오며 내 처녀들과 내 청년들이 칼에 쓰러졌나이다 주께서 주의 진노의 날에 죽이시되 긍휼히 여기지 아니하시고 도륙하셨나이다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"Young and old lie together in the dust of the streets; my young men and maidens have fallen by the sword. You have slain them in the day of your anger; you have slaughtered them without pity.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주께서 내 두려운 일들을 사방에서 부르시기를 절기 때 무리를 부름 같이 하셨나이다 여호와께서 진노하시는 날에는 피하거나 남은 자가 없나이다 내가 낳아 기르는 아이들을 내 원수가 다 멸하였나이다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summon to a feast day, so you summoned against me terrors on every side. In the day of the LORD's anger no one escaped or survived; those I cared for and reared, my enemy has destroyed."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맹렬한 진노로 이스라엘의 모든 뿔을 자르셨음이여 원수 앞에서 그의 오른손을 뒤로 거두어 들이시고 맹렬한 불이 사방으로 불사름 같이 야곱을 불사르셨도다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fierce anger he has cut off every horn of Israel. He has withdrawn his right hand at the approach of the enemy. He has burned in Jacob like a flaming fire that consumes everything around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원수 같이 그의 활을 당기고 대적처럼 그의 오른손을 들고 서서 눈에 드는 아름다운 모든 사람을 죽이셨음이여 딸 시온의 장막에 그의 노를 불처럼 쏟으셨도다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an enemy he has strung his bow; his right hand is ready. Like a foe he has slain all who were pleasing to the eye; he has poured out his wrath like fire on the tent of the Daughter of Zion.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주께서 원수 같이 되어 이스라엘을 삼키셨음이여 그 모든 궁궐들을 삼키셨고 견고한 성들을 무너뜨리사 딸 유다에 근심과 애통을 더하셨도다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like an enemy; he has swallowed up Israel. He has swallowed up all her palaces and destroyed her strongholds. He has multiplied mourning and lamentation for the Daughter of Judah.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주께서 그의 초막을 동산처럼 헐어 버리시며 그의 절기를 폐하셨도다 여호와께서 시온에서 절기와 안식일을 잊어버리게 하시며 그가 진노하사 왕과 제사장을 멸시하셨도다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laid waste his dwelling like a garden; he has destroyed his place of meeting. The LORD has made Zion forget her appointed feasts and her Sabbaths; in his fierce anger he has spurned both king and priest.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또 자기 제단을 버리시며 자기 성소를 미워하시며 궁전의 성벽들을 원수의 손에 넘기셨으매 그들이 여호와의 전에서 떠들기를 절기의 날과 같이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rejected his altar and abandoned his sanctuary. He has handed over to the enemy the walls of her palaces; they have raised a shout in the house of the LORD as on the day of an appointed feast.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딸 시온의 성벽을 헐기로 결심하시고 줄을 띠고 무너뜨리는 일에서 손을 거두지 아니하사 성벽과 성곽으로 통곡하게 하셨으매 그들이 함께 쇠하였도다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determined to tear down the wall around the Daughter of Zion. He stretched out a measuring line and did not withhold his hand from destroying. He made ramparts and walls lament; together they wasted away.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성문이 땅에 묻히며 빗장이 부서져 파괴되고 왕과 지도자들이 율법 없는 이방인들 가운데에 있으며 그 성의 선지자들은 여호와의 묵시를 받지 못하는도다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gates have sunk into the ground; their bars he has broken and destroyed. Her king and her princes are exiled among the nations, the law is no more, and her prophets no longer find visions from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