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여호와의 분노의 매로 말미암아 고난 당한 자는 나로다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the man who has seen affliction by the rod of his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그는 내게 대하여 엎드려 기다리는 곰과 은밀한 곳에 있는 사자 같으사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bear lying in wait, like a lion in hiding,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나의 길들로 치우치게 하시며 내 몸을 찢으시며 나를 적막하게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dragged me from the path and mangled me and left me without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활을 당겨 나를 화살의 과녁으로 삼으심이여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drew his bow and made me the target for his arrows.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화살통의 화살들로 내 허리를 맞추셨도다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pierced my heart with arrows from his quiver.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내 모든 백성에게 조롱거리 곧 종일토록 그들의 노랫거리가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became the laughingstock of all my people; they mock me in song all day long.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나를 쓴 것들로 배불리시고 쑥으로 취하게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filled me with bitter herbs and sated me with gall.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조약돌로 내 이들을 꺾으시고 재로 나를 덮으셨도다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broken my teeth with gravel; he has trampled me in the dust.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주께서 내 심령이 평강에서 멀리 떠나게 하시니 내가 복을 내어버렸음이여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deprived of peace; I have forgotten what prosperity 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스스로 이르기를 나의 힘과 여호와께 대한 내 소망이 끊어졌다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say, "My splendor is gone and all that I had hoped from the LORD."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고초와 재난 곧 쑥과 담즙을 기억하소서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remember my affliction and my wandering, the bitterness and the gall.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나를 이끌어 어둠 안에서 걸어가게 하시고 빛 안에서 걸어가지 못하게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driven me away and made me walk in darkness rather than light;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마음이 그것을 기억하고 내가 낙심이 되오나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well remember them, and my soul is downcast within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이것을 내가 내 마음에 담아 두었더니 그것이 오히려 나의 소망이 되었사옴은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this I call to mind and therefore I have hope: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여호와의 인자와 긍휼이 무궁하시므로 우리가 진멸되지 아니함이니이다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the LORD's great love we are not consumed, for his compassions never fail.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이것들이 아침마다 새로우니 주의 성실하심이 크시도소이다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new every morning; great is your faithfulness.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 심령에 이르기를 여호와는 나의 기업이시니 그러므로 내가 그를 바라리라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say to myself, "The LORD is my portion; therefore I will wait for him."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기다리는 자들에게나 구하는 영혼들에게 여호와는 선하시도다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good to those whose hope is in him, to the one who seeks him;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사람이 여호와의 구원을 바라고 잠잠히 기다림이 좋도다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good to wait quietly for the salvation of 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사람은 젊었을 때에 멍에를 메는 것이 좋으니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good for a man to bear the yoke while he is young.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혼자 앉아서 잠잠할 것은 주께서 그것을 그에게 메우셨음이라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him sit alone in silence, for the LORD has laid it on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그대의 입을 땅의 티끌에 댈지어다 혹시 소망이 있을지로다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him bury his face in the dust -- there may yet be hope.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종일토록 손을 들어 자주자주 나를 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he has turned his hand against me again and again, all day long.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자기를 치는 자에게 뺨을 돌려대어 치욕으로 배불릴지어다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him offer his cheek to one who would strike him, and let him be filled with disgrace.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이는 주께서 영원하도록 버리지 아니하실 것임이며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men are not cast off by the Lord forever.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그가 비록 근심하게 하시나 그의 풍부한 인자하심에 따라 긍휼히 여기실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brings grief, he will show compassion, so great is his unfailing love.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주께서 인생으로 고생하게 하시며 근심하게 하심은 본심이 아니시로다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does not willingly bring affliction or grief to the children of men.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세상에 있는 모든 갇힌 자들을 발로 밟는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crush underfoot all prisoners in the land,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지존자의 얼굴 앞에서 사람의 재판을 굽게 하는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deny a man his rights before the Most High,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사람의 송사를 억울하게 하는 것은 다 주께서 기쁘게 보시는 것이 아니로다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deprive a man of justice -- would not the Lord see such things?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주의 명령이 아니면 누가 이것을 능히 말하여 이루게 할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speak and have it happen if the Lord has not decreed it?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화와 복이 지존자의 입으로부터 나오지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it not from the mouth of the Most High that both calamities and good things come?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살아 있는 사람은 자기 죄들 때문에 벌을 받나니 어찌 원망하랴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any living man complain when punished for his sins?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나의 살과 가죽을 쇠하게 하시며 나의 뼈들을 꺾으셨고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made my skin and my flesh grow old and has broken my bones.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우리가 스스로 우리의 행위들을 조사하고 여호와께로 돌아가자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examine our ways and test them, and let us return to the LORD.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우리의 마음과 손을 아울러 하늘에 계신 하나님께 들자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lift up our hearts and our hands to God in heaven, and say: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우리의 범죄함과 우리의 반역함을 주께서 사하지 아니하시고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"We have sinned and rebelled and you have not forgiven.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진노로 자신을 가리시고 우리를 추격하시며 죽이시고 긍휼을 베풀지 아니하셨나이다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have covered yourself with anger and pursued us; you have slain without pity.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주께서 구름으로 자신을 가리사 기도가 상달되지 못하게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covered yourself with a cloud so that no prayer can get through.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우리를 뭇 나라 가운데에서 쓰레기와 폐물로 삼으셨으므로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us scum and refuse among the nations.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우리의 모든 원수들이 우리를 향하여 그들의 입을 크게 벌렸나이다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"All our enemies have opened their mouths wide against us.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두려움과 함정과 파멸과 멸망이 우리에게 임하였도다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suffered terror and pitfalls, ruin and destruction."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딸 내 백성의 파멸로 말미암아 내 눈에는 눈물이 시내처럼 흐르도다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Streams of tears flow from my eyes because my people are destroyed.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내 눈에 흐르는 눈물이 그치지 아니하고 쉬지 아니함이여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will flow unceasingly, without relief,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고통과 수고를 쌓아 나를 에우셨으며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besieged me and surrounded me with bitterness and hardship.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여호와께서 하늘에서 살피시고 돌아보실 때까지니라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until the LORD looks down from heaven and sees.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나의 성읍의 모든 여자들을 내 눈으로 보니 내 심령이 상하는도다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 see brings grief to my soul because of all the women of my city.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나의 원수들이 이유없이 나를 새처럼 사냥하는도다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were my enemies without cause hunted me like a bird.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그들이 내 생명을 끊으려고 나를 구덩이에 넣고 그 위에 돌을 던짐이여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tried to end my life in a pit and threw stones at me;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물이 내 머리 위로 넘치니 내가 스스로 이르기를 이제는 멸절되었다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waters closed over my head, and I thought I was about to be cut off.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여호와여 내가 심히 깊은 구덩이에서 주의 이름을 불렀나이다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called on your name, O LORD, from the depths of the pit.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주께서 이미 나의 음성을 들으셨사오니 이제 나의 탄식과 부르짖음에 주의 귀를 가리지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heard my plea: "Do not close your ears to my cry for relief."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내가 주께 아뢴 날에 주께서 내게 가까이 하여 이르시되 두려워하지 말라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came near when I called you, and you said, "Do not fear."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주여 주께서 내 심령의 원통함을 풀어 주셨고 내 생명을 속량하셨나이다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took up my case; you redeemed my life.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여호와여 나의 억울함을 보셨사오니 나를 위하여 원통함을 풀어주옵소서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seen, O LORD, the wrong done to me. Uphold my cause!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나를 어둠 속에 살게 하시기를 죽은 지 오랜 자 같게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made me dwell in darkness like those long dead.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그들이 내게 보복하며 나를 모해함을 주께서 다 보셨나이다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seen the depth of their vengeance, all their plots against me.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여호와여 그들이 나를 비방하며 나를 모해하는 모든 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have heard their insults, all their plots against me --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곧 일어나 나를 치는 자들의 입술에서 나오는 것들과 종일 나를 모해하는 것들을 들으셨나이다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my enemies whisper and mutter against me all day long.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그들이 앉으나 서나 나를 조롱하여 노래하는 것을 주목하여 보옵소서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at them! Sitting or standing, they mock me in their songs.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여호와여 주께서 그들의 손이 행한 대로 그들에게 보응하사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Pay them back what they deserve, O LORD, for what their hands have done.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그들에게 거만한 마음을 주시고 그들에게 저주를 내리소서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a veil over their hearts, and may your curse be on them!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주께서 진노로 그들을 뒤쫓으사 여호와의 하늘 아래에서 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Pursue them in anger and destroy them from under the heavens of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나를 둘러싸서 나가지 못하게 하시고 내 사슬을 무겁게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walled me in so I cannot escape; he has weighed me down with chains.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부르짖어 도움을 구하나 내 기도를 물리치시며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when I call out or cry for help, he shuts out my prayer.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다듬은 돌을 쌓아 내 길들을 막으사 내 길들을 굽게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barred my way with blocks of stone; he has made my paths crooked.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